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8" r:id="rId3"/>
    <p:sldId id="260" r:id="rId4"/>
    <p:sldId id="259" r:id="rId5"/>
    <p:sldId id="261" r:id="rId6"/>
    <p:sldId id="262" r:id="rId7"/>
    <p:sldId id="263" r:id="rId8"/>
    <p:sldId id="264" r:id="rId9"/>
    <p:sldId id="265" r:id="rId10"/>
    <p:sldId id="26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728"/>
  </p:normalViewPr>
  <p:slideViewPr>
    <p:cSldViewPr snapToGrid="0" snapToObjects="1">
      <p:cViewPr varScale="1">
        <p:scale>
          <a:sx n="77" d="100"/>
          <a:sy n="77" d="100"/>
        </p:scale>
        <p:origin x="91" y="1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16.png"/><Relationship Id="rId6" Type="http://schemas.openxmlformats.org/officeDocument/2006/relationships/image" Target="../media/image9.svg"/><Relationship Id="rId11" Type="http://schemas.openxmlformats.org/officeDocument/2006/relationships/image" Target="../media/image21.png"/><Relationship Id="rId5" Type="http://schemas.openxmlformats.org/officeDocument/2006/relationships/image" Target="../media/image1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2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16.png"/><Relationship Id="rId6" Type="http://schemas.openxmlformats.org/officeDocument/2006/relationships/image" Target="../media/image9.svg"/><Relationship Id="rId11" Type="http://schemas.openxmlformats.org/officeDocument/2006/relationships/image" Target="../media/image21.png"/><Relationship Id="rId5" Type="http://schemas.openxmlformats.org/officeDocument/2006/relationships/image" Target="../media/image1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D87EF5-1399-48D1-BA73-BD7532977EFD}"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B9308938-3B43-46E6-84F6-0DEBDF22D852}">
      <dgm:prSet/>
      <dgm:spPr/>
      <dgm:t>
        <a:bodyPr/>
        <a:lstStyle/>
        <a:p>
          <a:r>
            <a:rPr lang="en-US"/>
            <a:t>Top Speed 22+ mph</a:t>
          </a:r>
        </a:p>
      </dgm:t>
    </dgm:pt>
    <dgm:pt modelId="{578C4220-AD17-4747-81AB-518212448E0A}" type="parTrans" cxnId="{FE590469-2446-4389-9237-846B1655DD56}">
      <dgm:prSet/>
      <dgm:spPr/>
      <dgm:t>
        <a:bodyPr/>
        <a:lstStyle/>
        <a:p>
          <a:endParaRPr lang="en-US"/>
        </a:p>
      </dgm:t>
    </dgm:pt>
    <dgm:pt modelId="{5DBC6074-D68A-4759-B917-A3BDD336475B}" type="sibTrans" cxnId="{FE590469-2446-4389-9237-846B1655DD56}">
      <dgm:prSet/>
      <dgm:spPr/>
      <dgm:t>
        <a:bodyPr/>
        <a:lstStyle/>
        <a:p>
          <a:endParaRPr lang="en-US"/>
        </a:p>
      </dgm:t>
    </dgm:pt>
    <dgm:pt modelId="{F99DF37C-D90F-484E-94E1-144AD26ABEF9}">
      <dgm:prSet/>
      <dgm:spPr/>
      <dgm:t>
        <a:bodyPr/>
        <a:lstStyle/>
        <a:p>
          <a:r>
            <a:rPr lang="en-US"/>
            <a:t>Range 5+ miles</a:t>
          </a:r>
        </a:p>
      </dgm:t>
    </dgm:pt>
    <dgm:pt modelId="{115B4647-0429-4B1E-9DDF-DAE407FCE5A5}" type="parTrans" cxnId="{8912EDFB-C220-4CE1-ABDA-21407D734622}">
      <dgm:prSet/>
      <dgm:spPr/>
      <dgm:t>
        <a:bodyPr/>
        <a:lstStyle/>
        <a:p>
          <a:endParaRPr lang="en-US"/>
        </a:p>
      </dgm:t>
    </dgm:pt>
    <dgm:pt modelId="{8B0F817E-840A-4DBA-A8B2-4B46F2C14CE0}" type="sibTrans" cxnId="{8912EDFB-C220-4CE1-ABDA-21407D734622}">
      <dgm:prSet/>
      <dgm:spPr/>
      <dgm:t>
        <a:bodyPr/>
        <a:lstStyle/>
        <a:p>
          <a:endParaRPr lang="en-US"/>
        </a:p>
      </dgm:t>
    </dgm:pt>
    <dgm:pt modelId="{50F62C4B-D837-4B8D-B71E-38C3F6EA0F7D}">
      <dgm:prSet/>
      <dgm:spPr/>
      <dgm:t>
        <a:bodyPr/>
        <a:lstStyle/>
        <a:p>
          <a:r>
            <a:rPr lang="en-US"/>
            <a:t>Smooth ride over bad pavement/bricks</a:t>
          </a:r>
        </a:p>
      </dgm:t>
    </dgm:pt>
    <dgm:pt modelId="{77EEB6E7-B8C1-4DBB-8C65-768C9C463F3A}" type="parTrans" cxnId="{57F9A152-04E6-4D68-8C4D-F0E6C8481C1E}">
      <dgm:prSet/>
      <dgm:spPr/>
      <dgm:t>
        <a:bodyPr/>
        <a:lstStyle/>
        <a:p>
          <a:endParaRPr lang="en-US"/>
        </a:p>
      </dgm:t>
    </dgm:pt>
    <dgm:pt modelId="{697CC46C-D189-4877-A947-9D67EF71AA28}" type="sibTrans" cxnId="{57F9A152-04E6-4D68-8C4D-F0E6C8481C1E}">
      <dgm:prSet/>
      <dgm:spPr/>
      <dgm:t>
        <a:bodyPr/>
        <a:lstStyle/>
        <a:p>
          <a:endParaRPr lang="en-US"/>
        </a:p>
      </dgm:t>
    </dgm:pt>
    <dgm:pt modelId="{F8875FAB-ABDA-4B9D-9893-DCCD97BE6680}">
      <dgm:prSet/>
      <dgm:spPr/>
      <dgm:t>
        <a:bodyPr/>
        <a:lstStyle/>
        <a:p>
          <a:r>
            <a:rPr lang="en-US"/>
            <a:t>Little/no instability; reliable at speed</a:t>
          </a:r>
        </a:p>
      </dgm:t>
    </dgm:pt>
    <dgm:pt modelId="{04EB679C-6B91-4A08-91B6-E9A911831323}" type="parTrans" cxnId="{C24000FB-A6AC-41CF-A556-FAC738E8995D}">
      <dgm:prSet/>
      <dgm:spPr/>
      <dgm:t>
        <a:bodyPr/>
        <a:lstStyle/>
        <a:p>
          <a:endParaRPr lang="en-US"/>
        </a:p>
      </dgm:t>
    </dgm:pt>
    <dgm:pt modelId="{7E7B4C02-796B-4736-9EDC-9E6C5FF9F8A8}" type="sibTrans" cxnId="{C24000FB-A6AC-41CF-A556-FAC738E8995D}">
      <dgm:prSet/>
      <dgm:spPr/>
      <dgm:t>
        <a:bodyPr/>
        <a:lstStyle/>
        <a:p>
          <a:endParaRPr lang="en-US"/>
        </a:p>
      </dgm:t>
    </dgm:pt>
    <dgm:pt modelId="{94E11C67-EAEA-45A6-B5E1-943FD79791C8}">
      <dgm:prSet/>
      <dgm:spPr/>
      <dgm:t>
        <a:bodyPr/>
        <a:lstStyle/>
        <a:p>
          <a:r>
            <a:rPr lang="en-US" dirty="0"/>
            <a:t>Carriable/draggable in a pinch (manageable weight)</a:t>
          </a:r>
        </a:p>
      </dgm:t>
    </dgm:pt>
    <dgm:pt modelId="{F3450CDA-E851-4EFE-980E-0AC4927E6921}" type="parTrans" cxnId="{E72F22A7-C1F2-4F39-AFDB-4A904627E516}">
      <dgm:prSet/>
      <dgm:spPr/>
      <dgm:t>
        <a:bodyPr/>
        <a:lstStyle/>
        <a:p>
          <a:endParaRPr lang="en-US"/>
        </a:p>
      </dgm:t>
    </dgm:pt>
    <dgm:pt modelId="{8F44A7A4-CB73-419F-8AF4-EF132F4150B2}" type="sibTrans" cxnId="{E72F22A7-C1F2-4F39-AFDB-4A904627E516}">
      <dgm:prSet/>
      <dgm:spPr/>
      <dgm:t>
        <a:bodyPr/>
        <a:lstStyle/>
        <a:p>
          <a:endParaRPr lang="en-US"/>
        </a:p>
      </dgm:t>
    </dgm:pt>
    <dgm:pt modelId="{609165EF-33F3-46DD-AF9B-632CF15E0076}">
      <dgm:prSet/>
      <dgm:spPr/>
      <dgm:t>
        <a:bodyPr/>
        <a:lstStyle/>
        <a:p>
          <a:r>
            <a:rPr lang="en-US"/>
            <a:t>Room to grow (Oversized propulsion allow headroom for future upgrades)</a:t>
          </a:r>
        </a:p>
      </dgm:t>
    </dgm:pt>
    <dgm:pt modelId="{B4F81358-6D01-41E7-A698-350B3DDC969D}" type="parTrans" cxnId="{44E375C7-41FF-4F73-BD71-CCD9C410E0A1}">
      <dgm:prSet/>
      <dgm:spPr/>
      <dgm:t>
        <a:bodyPr/>
        <a:lstStyle/>
        <a:p>
          <a:endParaRPr lang="en-US"/>
        </a:p>
      </dgm:t>
    </dgm:pt>
    <dgm:pt modelId="{F850D6ED-49DC-4143-BF62-1D9CD2D42168}" type="sibTrans" cxnId="{44E375C7-41FF-4F73-BD71-CCD9C410E0A1}">
      <dgm:prSet/>
      <dgm:spPr/>
      <dgm:t>
        <a:bodyPr/>
        <a:lstStyle/>
        <a:p>
          <a:endParaRPr lang="en-US"/>
        </a:p>
      </dgm:t>
    </dgm:pt>
    <dgm:pt modelId="{D34EAD96-DD54-4328-BBC8-691186E9D240}" type="pres">
      <dgm:prSet presAssocID="{7ED87EF5-1399-48D1-BA73-BD7532977EFD}" presName="root" presStyleCnt="0">
        <dgm:presLayoutVars>
          <dgm:dir/>
          <dgm:resizeHandles val="exact"/>
        </dgm:presLayoutVars>
      </dgm:prSet>
      <dgm:spPr/>
    </dgm:pt>
    <dgm:pt modelId="{C2F6502D-1487-4B53-9BA4-106E147D8E0F}" type="pres">
      <dgm:prSet presAssocID="{B9308938-3B43-46E6-84F6-0DEBDF22D852}" presName="compNode" presStyleCnt="0"/>
      <dgm:spPr/>
    </dgm:pt>
    <dgm:pt modelId="{EA86AF7E-6EC2-4221-A98F-2CC8199C4C7B}" type="pres">
      <dgm:prSet presAssocID="{B9308938-3B43-46E6-84F6-0DEBDF22D852}" presName="bgRect" presStyleLbl="bgShp" presStyleIdx="0" presStyleCnt="6"/>
      <dgm:spPr/>
    </dgm:pt>
    <dgm:pt modelId="{33AAE36C-24B2-42E0-AE72-C42665B07327}" type="pres">
      <dgm:prSet presAssocID="{B9308938-3B43-46E6-84F6-0DEBDF22D852}"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uge"/>
        </a:ext>
      </dgm:extLst>
    </dgm:pt>
    <dgm:pt modelId="{4E2C0A75-000D-4AAD-9C33-6C14291B9B3D}" type="pres">
      <dgm:prSet presAssocID="{B9308938-3B43-46E6-84F6-0DEBDF22D852}" presName="spaceRect" presStyleCnt="0"/>
      <dgm:spPr/>
    </dgm:pt>
    <dgm:pt modelId="{0F1BBFE2-D2B2-4E1F-8A30-D5FDA327B02E}" type="pres">
      <dgm:prSet presAssocID="{B9308938-3B43-46E6-84F6-0DEBDF22D852}" presName="parTx" presStyleLbl="revTx" presStyleIdx="0" presStyleCnt="6">
        <dgm:presLayoutVars>
          <dgm:chMax val="0"/>
          <dgm:chPref val="0"/>
        </dgm:presLayoutVars>
      </dgm:prSet>
      <dgm:spPr/>
    </dgm:pt>
    <dgm:pt modelId="{3B1ADAF6-4765-462E-BFD1-F20C10512CB5}" type="pres">
      <dgm:prSet presAssocID="{5DBC6074-D68A-4759-B917-A3BDD336475B}" presName="sibTrans" presStyleCnt="0"/>
      <dgm:spPr/>
    </dgm:pt>
    <dgm:pt modelId="{0A749A5F-DF10-4F10-9E41-4C0AFE99331F}" type="pres">
      <dgm:prSet presAssocID="{F99DF37C-D90F-484E-94E1-144AD26ABEF9}" presName="compNode" presStyleCnt="0"/>
      <dgm:spPr/>
    </dgm:pt>
    <dgm:pt modelId="{34555137-F1C7-42A7-A90C-82C021C572EE}" type="pres">
      <dgm:prSet presAssocID="{F99DF37C-D90F-484E-94E1-144AD26ABEF9}" presName="bgRect" presStyleLbl="bgShp" presStyleIdx="1" presStyleCnt="6"/>
      <dgm:spPr/>
    </dgm:pt>
    <dgm:pt modelId="{47ABDEF1-9FB1-4AA1-AB8A-B157E84A6227}" type="pres">
      <dgm:prSet presAssocID="{F99DF37C-D90F-484E-94E1-144AD26ABEF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irplane"/>
        </a:ext>
      </dgm:extLst>
    </dgm:pt>
    <dgm:pt modelId="{E9682362-0050-49CE-AFF5-928485C96360}" type="pres">
      <dgm:prSet presAssocID="{F99DF37C-D90F-484E-94E1-144AD26ABEF9}" presName="spaceRect" presStyleCnt="0"/>
      <dgm:spPr/>
    </dgm:pt>
    <dgm:pt modelId="{151293C7-AA3B-4D30-AB87-7143BA864106}" type="pres">
      <dgm:prSet presAssocID="{F99DF37C-D90F-484E-94E1-144AD26ABEF9}" presName="parTx" presStyleLbl="revTx" presStyleIdx="1" presStyleCnt="6">
        <dgm:presLayoutVars>
          <dgm:chMax val="0"/>
          <dgm:chPref val="0"/>
        </dgm:presLayoutVars>
      </dgm:prSet>
      <dgm:spPr/>
    </dgm:pt>
    <dgm:pt modelId="{3BA73C6F-2FBA-493A-9601-B1E9CD9AE096}" type="pres">
      <dgm:prSet presAssocID="{8B0F817E-840A-4DBA-A8B2-4B46F2C14CE0}" presName="sibTrans" presStyleCnt="0"/>
      <dgm:spPr/>
    </dgm:pt>
    <dgm:pt modelId="{B26FEC3F-0236-4863-9A5D-EC5D2F1C3D21}" type="pres">
      <dgm:prSet presAssocID="{50F62C4B-D837-4B8D-B71E-38C3F6EA0F7D}" presName="compNode" presStyleCnt="0"/>
      <dgm:spPr/>
    </dgm:pt>
    <dgm:pt modelId="{44C6DC62-F533-4AD3-82AA-ABC7159BD440}" type="pres">
      <dgm:prSet presAssocID="{50F62C4B-D837-4B8D-B71E-38C3F6EA0F7D}" presName="bgRect" presStyleLbl="bgShp" presStyleIdx="2" presStyleCnt="6"/>
      <dgm:spPr/>
    </dgm:pt>
    <dgm:pt modelId="{77527AB4-AC00-4B13-B4BE-380E9C465BF1}" type="pres">
      <dgm:prSet presAssocID="{50F62C4B-D837-4B8D-B71E-38C3F6EA0F7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ooter"/>
        </a:ext>
      </dgm:extLst>
    </dgm:pt>
    <dgm:pt modelId="{FB3C501C-E1A6-43CE-B8FA-EB8D7A3282E8}" type="pres">
      <dgm:prSet presAssocID="{50F62C4B-D837-4B8D-B71E-38C3F6EA0F7D}" presName="spaceRect" presStyleCnt="0"/>
      <dgm:spPr/>
    </dgm:pt>
    <dgm:pt modelId="{958B8639-B913-4EDF-BBC2-F1C12C8BB15E}" type="pres">
      <dgm:prSet presAssocID="{50F62C4B-D837-4B8D-B71E-38C3F6EA0F7D}" presName="parTx" presStyleLbl="revTx" presStyleIdx="2" presStyleCnt="6">
        <dgm:presLayoutVars>
          <dgm:chMax val="0"/>
          <dgm:chPref val="0"/>
        </dgm:presLayoutVars>
      </dgm:prSet>
      <dgm:spPr/>
    </dgm:pt>
    <dgm:pt modelId="{B61E388F-9C5D-4FF0-8EC0-A3EAFC1C0574}" type="pres">
      <dgm:prSet presAssocID="{697CC46C-D189-4877-A947-9D67EF71AA28}" presName="sibTrans" presStyleCnt="0"/>
      <dgm:spPr/>
    </dgm:pt>
    <dgm:pt modelId="{75A16265-D6FD-4B53-BD6C-1A031E490A2C}" type="pres">
      <dgm:prSet presAssocID="{F8875FAB-ABDA-4B9D-9893-DCCD97BE6680}" presName="compNode" presStyleCnt="0"/>
      <dgm:spPr/>
    </dgm:pt>
    <dgm:pt modelId="{216D289C-F6C6-4B07-87A6-7F7FE22C8102}" type="pres">
      <dgm:prSet presAssocID="{F8875FAB-ABDA-4B9D-9893-DCCD97BE6680}" presName="bgRect" presStyleLbl="bgShp" presStyleIdx="3" presStyleCnt="6"/>
      <dgm:spPr/>
    </dgm:pt>
    <dgm:pt modelId="{91830B40-51B1-4802-A0B9-E8E0E1C653D4}" type="pres">
      <dgm:prSet presAssocID="{F8875FAB-ABDA-4B9D-9893-DCCD97BE6680}"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Graph with Downward Trend"/>
        </a:ext>
      </dgm:extLst>
    </dgm:pt>
    <dgm:pt modelId="{AAF9D652-26FD-44DD-9141-BC7A12287D1B}" type="pres">
      <dgm:prSet presAssocID="{F8875FAB-ABDA-4B9D-9893-DCCD97BE6680}" presName="spaceRect" presStyleCnt="0"/>
      <dgm:spPr/>
    </dgm:pt>
    <dgm:pt modelId="{4999F15A-EC11-4EEE-B2A8-494A2EE67B54}" type="pres">
      <dgm:prSet presAssocID="{F8875FAB-ABDA-4B9D-9893-DCCD97BE6680}" presName="parTx" presStyleLbl="revTx" presStyleIdx="3" presStyleCnt="6">
        <dgm:presLayoutVars>
          <dgm:chMax val="0"/>
          <dgm:chPref val="0"/>
        </dgm:presLayoutVars>
      </dgm:prSet>
      <dgm:spPr/>
    </dgm:pt>
    <dgm:pt modelId="{B5764C4F-53AC-4FFC-87BD-E035D22894A3}" type="pres">
      <dgm:prSet presAssocID="{7E7B4C02-796B-4736-9EDC-9E6C5FF9F8A8}" presName="sibTrans" presStyleCnt="0"/>
      <dgm:spPr/>
    </dgm:pt>
    <dgm:pt modelId="{E28C5082-8A6D-46D8-A808-8A42C09778AA}" type="pres">
      <dgm:prSet presAssocID="{94E11C67-EAEA-45A6-B5E1-943FD79791C8}" presName="compNode" presStyleCnt="0"/>
      <dgm:spPr/>
    </dgm:pt>
    <dgm:pt modelId="{A0982385-3FB5-41D4-BBD2-60A72DA6B314}" type="pres">
      <dgm:prSet presAssocID="{94E11C67-EAEA-45A6-B5E1-943FD79791C8}" presName="bgRect" presStyleLbl="bgShp" presStyleIdx="4" presStyleCnt="6"/>
      <dgm:spPr/>
    </dgm:pt>
    <dgm:pt modelId="{270334D2-603D-4F4A-BF56-45418F6D3366}" type="pres">
      <dgm:prSet presAssocID="{94E11C67-EAEA-45A6-B5E1-943FD79791C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keleton"/>
        </a:ext>
      </dgm:extLst>
    </dgm:pt>
    <dgm:pt modelId="{F6D62B60-36F2-4AA1-BDA6-43F90CAC4A29}" type="pres">
      <dgm:prSet presAssocID="{94E11C67-EAEA-45A6-B5E1-943FD79791C8}" presName="spaceRect" presStyleCnt="0"/>
      <dgm:spPr/>
    </dgm:pt>
    <dgm:pt modelId="{8E817EDF-0586-487D-BA65-4CE4A53E5101}" type="pres">
      <dgm:prSet presAssocID="{94E11C67-EAEA-45A6-B5E1-943FD79791C8}" presName="parTx" presStyleLbl="revTx" presStyleIdx="4" presStyleCnt="6">
        <dgm:presLayoutVars>
          <dgm:chMax val="0"/>
          <dgm:chPref val="0"/>
        </dgm:presLayoutVars>
      </dgm:prSet>
      <dgm:spPr/>
    </dgm:pt>
    <dgm:pt modelId="{843ABEB4-3098-44D5-87AD-C77CF87934A6}" type="pres">
      <dgm:prSet presAssocID="{8F44A7A4-CB73-419F-8AF4-EF132F4150B2}" presName="sibTrans" presStyleCnt="0"/>
      <dgm:spPr/>
    </dgm:pt>
    <dgm:pt modelId="{D4587E42-3661-4746-8BAD-C5A086F5AF44}" type="pres">
      <dgm:prSet presAssocID="{609165EF-33F3-46DD-AF9B-632CF15E0076}" presName="compNode" presStyleCnt="0"/>
      <dgm:spPr/>
    </dgm:pt>
    <dgm:pt modelId="{6940F615-2A2E-4421-A13D-D97ADD3051DD}" type="pres">
      <dgm:prSet presAssocID="{609165EF-33F3-46DD-AF9B-632CF15E0076}" presName="bgRect" presStyleLbl="bgShp" presStyleIdx="5" presStyleCnt="6"/>
      <dgm:spPr/>
    </dgm:pt>
    <dgm:pt modelId="{66D2CB0F-269B-410F-AC4A-0828018FE432}" type="pres">
      <dgm:prSet presAssocID="{609165EF-33F3-46DD-AF9B-632CF15E0076}"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Astronaut"/>
        </a:ext>
      </dgm:extLst>
    </dgm:pt>
    <dgm:pt modelId="{0F248DB5-8274-4EF7-8F3C-28F6A78F5686}" type="pres">
      <dgm:prSet presAssocID="{609165EF-33F3-46DD-AF9B-632CF15E0076}" presName="spaceRect" presStyleCnt="0"/>
      <dgm:spPr/>
    </dgm:pt>
    <dgm:pt modelId="{5FC01C70-FE45-4330-BEE7-C1B9B88658F5}" type="pres">
      <dgm:prSet presAssocID="{609165EF-33F3-46DD-AF9B-632CF15E0076}" presName="parTx" presStyleLbl="revTx" presStyleIdx="5" presStyleCnt="6">
        <dgm:presLayoutVars>
          <dgm:chMax val="0"/>
          <dgm:chPref val="0"/>
        </dgm:presLayoutVars>
      </dgm:prSet>
      <dgm:spPr/>
    </dgm:pt>
  </dgm:ptLst>
  <dgm:cxnLst>
    <dgm:cxn modelId="{E8176003-CD5E-49AD-8A28-6889D2A22537}" type="presOf" srcId="{F99DF37C-D90F-484E-94E1-144AD26ABEF9}" destId="{151293C7-AA3B-4D30-AB87-7143BA864106}" srcOrd="0" destOrd="0" presId="urn:microsoft.com/office/officeart/2018/2/layout/IconVerticalSolidList"/>
    <dgm:cxn modelId="{3E3DAA42-491F-4871-A6ED-0BD1381C1128}" type="presOf" srcId="{94E11C67-EAEA-45A6-B5E1-943FD79791C8}" destId="{8E817EDF-0586-487D-BA65-4CE4A53E5101}" srcOrd="0" destOrd="0" presId="urn:microsoft.com/office/officeart/2018/2/layout/IconVerticalSolidList"/>
    <dgm:cxn modelId="{FE590469-2446-4389-9237-846B1655DD56}" srcId="{7ED87EF5-1399-48D1-BA73-BD7532977EFD}" destId="{B9308938-3B43-46E6-84F6-0DEBDF22D852}" srcOrd="0" destOrd="0" parTransId="{578C4220-AD17-4747-81AB-518212448E0A}" sibTransId="{5DBC6074-D68A-4759-B917-A3BDD336475B}"/>
    <dgm:cxn modelId="{57F9A152-04E6-4D68-8C4D-F0E6C8481C1E}" srcId="{7ED87EF5-1399-48D1-BA73-BD7532977EFD}" destId="{50F62C4B-D837-4B8D-B71E-38C3F6EA0F7D}" srcOrd="2" destOrd="0" parTransId="{77EEB6E7-B8C1-4DBB-8C65-768C9C463F3A}" sibTransId="{697CC46C-D189-4877-A947-9D67EF71AA28}"/>
    <dgm:cxn modelId="{D50E6176-43AE-41B8-8357-4A03FD89D52B}" type="presOf" srcId="{F8875FAB-ABDA-4B9D-9893-DCCD97BE6680}" destId="{4999F15A-EC11-4EEE-B2A8-494A2EE67B54}" srcOrd="0" destOrd="0" presId="urn:microsoft.com/office/officeart/2018/2/layout/IconVerticalSolidList"/>
    <dgm:cxn modelId="{4D02FE59-A5FC-4929-9888-C7BDD64EA641}" type="presOf" srcId="{609165EF-33F3-46DD-AF9B-632CF15E0076}" destId="{5FC01C70-FE45-4330-BEE7-C1B9B88658F5}" srcOrd="0" destOrd="0" presId="urn:microsoft.com/office/officeart/2018/2/layout/IconVerticalSolidList"/>
    <dgm:cxn modelId="{E72F22A7-C1F2-4F39-AFDB-4A904627E516}" srcId="{7ED87EF5-1399-48D1-BA73-BD7532977EFD}" destId="{94E11C67-EAEA-45A6-B5E1-943FD79791C8}" srcOrd="4" destOrd="0" parTransId="{F3450CDA-E851-4EFE-980E-0AC4927E6921}" sibTransId="{8F44A7A4-CB73-419F-8AF4-EF132F4150B2}"/>
    <dgm:cxn modelId="{8218C9BF-C7B6-4FD6-9F5C-A7ED543FD543}" type="presOf" srcId="{7ED87EF5-1399-48D1-BA73-BD7532977EFD}" destId="{D34EAD96-DD54-4328-BBC8-691186E9D240}" srcOrd="0" destOrd="0" presId="urn:microsoft.com/office/officeart/2018/2/layout/IconVerticalSolidList"/>
    <dgm:cxn modelId="{44E375C7-41FF-4F73-BD71-CCD9C410E0A1}" srcId="{7ED87EF5-1399-48D1-BA73-BD7532977EFD}" destId="{609165EF-33F3-46DD-AF9B-632CF15E0076}" srcOrd="5" destOrd="0" parTransId="{B4F81358-6D01-41E7-A698-350B3DDC969D}" sibTransId="{F850D6ED-49DC-4143-BF62-1D9CD2D42168}"/>
    <dgm:cxn modelId="{568AB5E1-EA4C-4F95-91FF-A799F1D634E6}" type="presOf" srcId="{50F62C4B-D837-4B8D-B71E-38C3F6EA0F7D}" destId="{958B8639-B913-4EDF-BBC2-F1C12C8BB15E}" srcOrd="0" destOrd="0" presId="urn:microsoft.com/office/officeart/2018/2/layout/IconVerticalSolidList"/>
    <dgm:cxn modelId="{01B490F7-2D9D-4BB0-9778-82A4488A363A}" type="presOf" srcId="{B9308938-3B43-46E6-84F6-0DEBDF22D852}" destId="{0F1BBFE2-D2B2-4E1F-8A30-D5FDA327B02E}" srcOrd="0" destOrd="0" presId="urn:microsoft.com/office/officeart/2018/2/layout/IconVerticalSolidList"/>
    <dgm:cxn modelId="{C24000FB-A6AC-41CF-A556-FAC738E8995D}" srcId="{7ED87EF5-1399-48D1-BA73-BD7532977EFD}" destId="{F8875FAB-ABDA-4B9D-9893-DCCD97BE6680}" srcOrd="3" destOrd="0" parTransId="{04EB679C-6B91-4A08-91B6-E9A911831323}" sibTransId="{7E7B4C02-796B-4736-9EDC-9E6C5FF9F8A8}"/>
    <dgm:cxn modelId="{8912EDFB-C220-4CE1-ABDA-21407D734622}" srcId="{7ED87EF5-1399-48D1-BA73-BD7532977EFD}" destId="{F99DF37C-D90F-484E-94E1-144AD26ABEF9}" srcOrd="1" destOrd="0" parTransId="{115B4647-0429-4B1E-9DDF-DAE407FCE5A5}" sibTransId="{8B0F817E-840A-4DBA-A8B2-4B46F2C14CE0}"/>
    <dgm:cxn modelId="{3BE7F0A9-D9A6-4E9D-88EF-82F098A33A75}" type="presParOf" srcId="{D34EAD96-DD54-4328-BBC8-691186E9D240}" destId="{C2F6502D-1487-4B53-9BA4-106E147D8E0F}" srcOrd="0" destOrd="0" presId="urn:microsoft.com/office/officeart/2018/2/layout/IconVerticalSolidList"/>
    <dgm:cxn modelId="{CC2CEBD0-10EC-400D-8B1C-22251A4FB01A}" type="presParOf" srcId="{C2F6502D-1487-4B53-9BA4-106E147D8E0F}" destId="{EA86AF7E-6EC2-4221-A98F-2CC8199C4C7B}" srcOrd="0" destOrd="0" presId="urn:microsoft.com/office/officeart/2018/2/layout/IconVerticalSolidList"/>
    <dgm:cxn modelId="{2351DF91-7417-4B89-8B03-7D6B4D6AF981}" type="presParOf" srcId="{C2F6502D-1487-4B53-9BA4-106E147D8E0F}" destId="{33AAE36C-24B2-42E0-AE72-C42665B07327}" srcOrd="1" destOrd="0" presId="urn:microsoft.com/office/officeart/2018/2/layout/IconVerticalSolidList"/>
    <dgm:cxn modelId="{D0FE85A2-D05D-40CA-B858-6C05E751A952}" type="presParOf" srcId="{C2F6502D-1487-4B53-9BA4-106E147D8E0F}" destId="{4E2C0A75-000D-4AAD-9C33-6C14291B9B3D}" srcOrd="2" destOrd="0" presId="urn:microsoft.com/office/officeart/2018/2/layout/IconVerticalSolidList"/>
    <dgm:cxn modelId="{069796A3-E1C1-4B2E-8DA3-B0A175B80279}" type="presParOf" srcId="{C2F6502D-1487-4B53-9BA4-106E147D8E0F}" destId="{0F1BBFE2-D2B2-4E1F-8A30-D5FDA327B02E}" srcOrd="3" destOrd="0" presId="urn:microsoft.com/office/officeart/2018/2/layout/IconVerticalSolidList"/>
    <dgm:cxn modelId="{C0209F49-B025-46DD-909E-4787AAC9AA43}" type="presParOf" srcId="{D34EAD96-DD54-4328-BBC8-691186E9D240}" destId="{3B1ADAF6-4765-462E-BFD1-F20C10512CB5}" srcOrd="1" destOrd="0" presId="urn:microsoft.com/office/officeart/2018/2/layout/IconVerticalSolidList"/>
    <dgm:cxn modelId="{FE9B0E72-8F54-4979-8744-36ED2ABCBC7E}" type="presParOf" srcId="{D34EAD96-DD54-4328-BBC8-691186E9D240}" destId="{0A749A5F-DF10-4F10-9E41-4C0AFE99331F}" srcOrd="2" destOrd="0" presId="urn:microsoft.com/office/officeart/2018/2/layout/IconVerticalSolidList"/>
    <dgm:cxn modelId="{6F62AE0C-88E3-4320-8ACF-A2A0E6A07DB8}" type="presParOf" srcId="{0A749A5F-DF10-4F10-9E41-4C0AFE99331F}" destId="{34555137-F1C7-42A7-A90C-82C021C572EE}" srcOrd="0" destOrd="0" presId="urn:microsoft.com/office/officeart/2018/2/layout/IconVerticalSolidList"/>
    <dgm:cxn modelId="{DC72F92C-9D49-46EE-8017-CEF24EA58DB0}" type="presParOf" srcId="{0A749A5F-DF10-4F10-9E41-4C0AFE99331F}" destId="{47ABDEF1-9FB1-4AA1-AB8A-B157E84A6227}" srcOrd="1" destOrd="0" presId="urn:microsoft.com/office/officeart/2018/2/layout/IconVerticalSolidList"/>
    <dgm:cxn modelId="{56D25725-6B13-4B19-9DC6-BD857050F52F}" type="presParOf" srcId="{0A749A5F-DF10-4F10-9E41-4C0AFE99331F}" destId="{E9682362-0050-49CE-AFF5-928485C96360}" srcOrd="2" destOrd="0" presId="urn:microsoft.com/office/officeart/2018/2/layout/IconVerticalSolidList"/>
    <dgm:cxn modelId="{854E46BD-2DFE-4929-A0A1-047BCE99999D}" type="presParOf" srcId="{0A749A5F-DF10-4F10-9E41-4C0AFE99331F}" destId="{151293C7-AA3B-4D30-AB87-7143BA864106}" srcOrd="3" destOrd="0" presId="urn:microsoft.com/office/officeart/2018/2/layout/IconVerticalSolidList"/>
    <dgm:cxn modelId="{57B9745D-80A4-4294-ADAE-8424176874E3}" type="presParOf" srcId="{D34EAD96-DD54-4328-BBC8-691186E9D240}" destId="{3BA73C6F-2FBA-493A-9601-B1E9CD9AE096}" srcOrd="3" destOrd="0" presId="urn:microsoft.com/office/officeart/2018/2/layout/IconVerticalSolidList"/>
    <dgm:cxn modelId="{B5CE2CE1-8ACA-485E-A4B7-6E4F2A811774}" type="presParOf" srcId="{D34EAD96-DD54-4328-BBC8-691186E9D240}" destId="{B26FEC3F-0236-4863-9A5D-EC5D2F1C3D21}" srcOrd="4" destOrd="0" presId="urn:microsoft.com/office/officeart/2018/2/layout/IconVerticalSolidList"/>
    <dgm:cxn modelId="{A791B375-4C51-43F5-9D46-E7AE5718E4A9}" type="presParOf" srcId="{B26FEC3F-0236-4863-9A5D-EC5D2F1C3D21}" destId="{44C6DC62-F533-4AD3-82AA-ABC7159BD440}" srcOrd="0" destOrd="0" presId="urn:microsoft.com/office/officeart/2018/2/layout/IconVerticalSolidList"/>
    <dgm:cxn modelId="{7499A9EC-9272-4463-AE5E-8BC161262762}" type="presParOf" srcId="{B26FEC3F-0236-4863-9A5D-EC5D2F1C3D21}" destId="{77527AB4-AC00-4B13-B4BE-380E9C465BF1}" srcOrd="1" destOrd="0" presId="urn:microsoft.com/office/officeart/2018/2/layout/IconVerticalSolidList"/>
    <dgm:cxn modelId="{AEFB5947-5C93-436C-B9A1-4CBE5F0A49EE}" type="presParOf" srcId="{B26FEC3F-0236-4863-9A5D-EC5D2F1C3D21}" destId="{FB3C501C-E1A6-43CE-B8FA-EB8D7A3282E8}" srcOrd="2" destOrd="0" presId="urn:microsoft.com/office/officeart/2018/2/layout/IconVerticalSolidList"/>
    <dgm:cxn modelId="{F93C64E0-A12D-4CAF-974E-81B83CC7B6C7}" type="presParOf" srcId="{B26FEC3F-0236-4863-9A5D-EC5D2F1C3D21}" destId="{958B8639-B913-4EDF-BBC2-F1C12C8BB15E}" srcOrd="3" destOrd="0" presId="urn:microsoft.com/office/officeart/2018/2/layout/IconVerticalSolidList"/>
    <dgm:cxn modelId="{04527BAC-A1C4-442E-9311-032873E2DAF4}" type="presParOf" srcId="{D34EAD96-DD54-4328-BBC8-691186E9D240}" destId="{B61E388F-9C5D-4FF0-8EC0-A3EAFC1C0574}" srcOrd="5" destOrd="0" presId="urn:microsoft.com/office/officeart/2018/2/layout/IconVerticalSolidList"/>
    <dgm:cxn modelId="{5A63C053-D6C0-433E-9CFE-5C660C43FA7B}" type="presParOf" srcId="{D34EAD96-DD54-4328-BBC8-691186E9D240}" destId="{75A16265-D6FD-4B53-BD6C-1A031E490A2C}" srcOrd="6" destOrd="0" presId="urn:microsoft.com/office/officeart/2018/2/layout/IconVerticalSolidList"/>
    <dgm:cxn modelId="{45C5EDF8-C787-41D8-8FC6-AFE3CC1ECBA5}" type="presParOf" srcId="{75A16265-D6FD-4B53-BD6C-1A031E490A2C}" destId="{216D289C-F6C6-4B07-87A6-7F7FE22C8102}" srcOrd="0" destOrd="0" presId="urn:microsoft.com/office/officeart/2018/2/layout/IconVerticalSolidList"/>
    <dgm:cxn modelId="{24EBBB9A-13DC-4F05-87A4-1A37BED87F99}" type="presParOf" srcId="{75A16265-D6FD-4B53-BD6C-1A031E490A2C}" destId="{91830B40-51B1-4802-A0B9-E8E0E1C653D4}" srcOrd="1" destOrd="0" presId="urn:microsoft.com/office/officeart/2018/2/layout/IconVerticalSolidList"/>
    <dgm:cxn modelId="{B1D96748-4895-47CB-AF50-32A3920B6F93}" type="presParOf" srcId="{75A16265-D6FD-4B53-BD6C-1A031E490A2C}" destId="{AAF9D652-26FD-44DD-9141-BC7A12287D1B}" srcOrd="2" destOrd="0" presId="urn:microsoft.com/office/officeart/2018/2/layout/IconVerticalSolidList"/>
    <dgm:cxn modelId="{18A22E30-D3F4-4024-BACB-44A537E2E8D1}" type="presParOf" srcId="{75A16265-D6FD-4B53-BD6C-1A031E490A2C}" destId="{4999F15A-EC11-4EEE-B2A8-494A2EE67B54}" srcOrd="3" destOrd="0" presId="urn:microsoft.com/office/officeart/2018/2/layout/IconVerticalSolidList"/>
    <dgm:cxn modelId="{85358D5B-C023-4E57-99F3-363D8E2C47FF}" type="presParOf" srcId="{D34EAD96-DD54-4328-BBC8-691186E9D240}" destId="{B5764C4F-53AC-4FFC-87BD-E035D22894A3}" srcOrd="7" destOrd="0" presId="urn:microsoft.com/office/officeart/2018/2/layout/IconVerticalSolidList"/>
    <dgm:cxn modelId="{4FDD955D-4B17-4A10-BD6A-C6BB566BEA49}" type="presParOf" srcId="{D34EAD96-DD54-4328-BBC8-691186E9D240}" destId="{E28C5082-8A6D-46D8-A808-8A42C09778AA}" srcOrd="8" destOrd="0" presId="urn:microsoft.com/office/officeart/2018/2/layout/IconVerticalSolidList"/>
    <dgm:cxn modelId="{3191F29B-2281-4B60-9CF0-BC6D665F9A21}" type="presParOf" srcId="{E28C5082-8A6D-46D8-A808-8A42C09778AA}" destId="{A0982385-3FB5-41D4-BBD2-60A72DA6B314}" srcOrd="0" destOrd="0" presId="urn:microsoft.com/office/officeart/2018/2/layout/IconVerticalSolidList"/>
    <dgm:cxn modelId="{4591F85C-A5C6-4156-B66E-7FCA6DD1C635}" type="presParOf" srcId="{E28C5082-8A6D-46D8-A808-8A42C09778AA}" destId="{270334D2-603D-4F4A-BF56-45418F6D3366}" srcOrd="1" destOrd="0" presId="urn:microsoft.com/office/officeart/2018/2/layout/IconVerticalSolidList"/>
    <dgm:cxn modelId="{4DDB02DB-F8BE-4AF7-A818-0EC1B89E70A9}" type="presParOf" srcId="{E28C5082-8A6D-46D8-A808-8A42C09778AA}" destId="{F6D62B60-36F2-4AA1-BDA6-43F90CAC4A29}" srcOrd="2" destOrd="0" presId="urn:microsoft.com/office/officeart/2018/2/layout/IconVerticalSolidList"/>
    <dgm:cxn modelId="{685B83EA-B610-4EAB-AAFB-94953DE51BC7}" type="presParOf" srcId="{E28C5082-8A6D-46D8-A808-8A42C09778AA}" destId="{8E817EDF-0586-487D-BA65-4CE4A53E5101}" srcOrd="3" destOrd="0" presId="urn:microsoft.com/office/officeart/2018/2/layout/IconVerticalSolidList"/>
    <dgm:cxn modelId="{FAA570FC-F3A1-4DB2-852F-4DAB180FE4DD}" type="presParOf" srcId="{D34EAD96-DD54-4328-BBC8-691186E9D240}" destId="{843ABEB4-3098-44D5-87AD-C77CF87934A6}" srcOrd="9" destOrd="0" presId="urn:microsoft.com/office/officeart/2018/2/layout/IconVerticalSolidList"/>
    <dgm:cxn modelId="{CAA95AB8-B6CF-4787-B91B-F7DC9C6CCB1E}" type="presParOf" srcId="{D34EAD96-DD54-4328-BBC8-691186E9D240}" destId="{D4587E42-3661-4746-8BAD-C5A086F5AF44}" srcOrd="10" destOrd="0" presId="urn:microsoft.com/office/officeart/2018/2/layout/IconVerticalSolidList"/>
    <dgm:cxn modelId="{7B390909-E602-42EE-9455-3DDCDC955BAD}" type="presParOf" srcId="{D4587E42-3661-4746-8BAD-C5A086F5AF44}" destId="{6940F615-2A2E-4421-A13D-D97ADD3051DD}" srcOrd="0" destOrd="0" presId="urn:microsoft.com/office/officeart/2018/2/layout/IconVerticalSolidList"/>
    <dgm:cxn modelId="{2797E88A-5893-4F03-AC28-DF9D0D32C335}" type="presParOf" srcId="{D4587E42-3661-4746-8BAD-C5A086F5AF44}" destId="{66D2CB0F-269B-410F-AC4A-0828018FE432}" srcOrd="1" destOrd="0" presId="urn:microsoft.com/office/officeart/2018/2/layout/IconVerticalSolidList"/>
    <dgm:cxn modelId="{618A8949-FC94-4F0C-8D73-BDCA19B66D0F}" type="presParOf" srcId="{D4587E42-3661-4746-8BAD-C5A086F5AF44}" destId="{0F248DB5-8274-4EF7-8F3C-28F6A78F5686}" srcOrd="2" destOrd="0" presId="urn:microsoft.com/office/officeart/2018/2/layout/IconVerticalSolidList"/>
    <dgm:cxn modelId="{B0B8FA0B-8685-4DBB-A19C-B9AA23678DBE}" type="presParOf" srcId="{D4587E42-3661-4746-8BAD-C5A086F5AF44}" destId="{5FC01C70-FE45-4330-BEE7-C1B9B88658F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D87EF5-1399-48D1-BA73-BD7532977EFD}"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B9308938-3B43-46E6-84F6-0DEBDF22D852}">
      <dgm:prSet/>
      <dgm:spPr/>
      <dgm:t>
        <a:bodyPr/>
        <a:lstStyle/>
        <a:p>
          <a:r>
            <a:rPr lang="en-US" dirty="0"/>
            <a:t>Top Speed 25+ mph (tested 25 mph at ~90% throttle)</a:t>
          </a:r>
        </a:p>
      </dgm:t>
    </dgm:pt>
    <dgm:pt modelId="{578C4220-AD17-4747-81AB-518212448E0A}" type="parTrans" cxnId="{FE590469-2446-4389-9237-846B1655DD56}">
      <dgm:prSet/>
      <dgm:spPr/>
      <dgm:t>
        <a:bodyPr/>
        <a:lstStyle/>
        <a:p>
          <a:endParaRPr lang="en-US"/>
        </a:p>
      </dgm:t>
    </dgm:pt>
    <dgm:pt modelId="{5DBC6074-D68A-4759-B917-A3BDD336475B}" type="sibTrans" cxnId="{FE590469-2446-4389-9237-846B1655DD56}">
      <dgm:prSet/>
      <dgm:spPr/>
      <dgm:t>
        <a:bodyPr/>
        <a:lstStyle/>
        <a:p>
          <a:endParaRPr lang="en-US"/>
        </a:p>
      </dgm:t>
    </dgm:pt>
    <dgm:pt modelId="{F99DF37C-D90F-484E-94E1-144AD26ABEF9}">
      <dgm:prSet/>
      <dgm:spPr/>
      <dgm:t>
        <a:bodyPr/>
        <a:lstStyle/>
        <a:p>
          <a:r>
            <a:rPr lang="en-US" dirty="0"/>
            <a:t>Range 8+ miles (tested 8 mi with 30% charge left)</a:t>
          </a:r>
        </a:p>
      </dgm:t>
    </dgm:pt>
    <dgm:pt modelId="{115B4647-0429-4B1E-9DDF-DAE407FCE5A5}" type="parTrans" cxnId="{8912EDFB-C220-4CE1-ABDA-21407D734622}">
      <dgm:prSet/>
      <dgm:spPr/>
      <dgm:t>
        <a:bodyPr/>
        <a:lstStyle/>
        <a:p>
          <a:endParaRPr lang="en-US"/>
        </a:p>
      </dgm:t>
    </dgm:pt>
    <dgm:pt modelId="{8B0F817E-840A-4DBA-A8B2-4B46F2C14CE0}" type="sibTrans" cxnId="{8912EDFB-C220-4CE1-ABDA-21407D734622}">
      <dgm:prSet/>
      <dgm:spPr/>
      <dgm:t>
        <a:bodyPr/>
        <a:lstStyle/>
        <a:p>
          <a:endParaRPr lang="en-US"/>
        </a:p>
      </dgm:t>
    </dgm:pt>
    <dgm:pt modelId="{50F62C4B-D837-4B8D-B71E-38C3F6EA0F7D}">
      <dgm:prSet/>
      <dgm:spPr/>
      <dgm:t>
        <a:bodyPr/>
        <a:lstStyle/>
        <a:p>
          <a:r>
            <a:rPr lang="en-US" dirty="0"/>
            <a:t>Smooth ride over bad pavement/bricks</a:t>
          </a:r>
        </a:p>
      </dgm:t>
    </dgm:pt>
    <dgm:pt modelId="{77EEB6E7-B8C1-4DBB-8C65-768C9C463F3A}" type="parTrans" cxnId="{57F9A152-04E6-4D68-8C4D-F0E6C8481C1E}">
      <dgm:prSet/>
      <dgm:spPr/>
      <dgm:t>
        <a:bodyPr/>
        <a:lstStyle/>
        <a:p>
          <a:endParaRPr lang="en-US"/>
        </a:p>
      </dgm:t>
    </dgm:pt>
    <dgm:pt modelId="{697CC46C-D189-4877-A947-9D67EF71AA28}" type="sibTrans" cxnId="{57F9A152-04E6-4D68-8C4D-F0E6C8481C1E}">
      <dgm:prSet/>
      <dgm:spPr/>
      <dgm:t>
        <a:bodyPr/>
        <a:lstStyle/>
        <a:p>
          <a:endParaRPr lang="en-US"/>
        </a:p>
      </dgm:t>
    </dgm:pt>
    <dgm:pt modelId="{F8875FAB-ABDA-4B9D-9893-DCCD97BE6680}">
      <dgm:prSet/>
      <dgm:spPr/>
      <dgm:t>
        <a:bodyPr/>
        <a:lstStyle/>
        <a:p>
          <a:r>
            <a:rPr lang="en-US"/>
            <a:t>Little/no instability; reliable at speed</a:t>
          </a:r>
        </a:p>
      </dgm:t>
    </dgm:pt>
    <dgm:pt modelId="{04EB679C-6B91-4A08-91B6-E9A911831323}" type="parTrans" cxnId="{C24000FB-A6AC-41CF-A556-FAC738E8995D}">
      <dgm:prSet/>
      <dgm:spPr/>
      <dgm:t>
        <a:bodyPr/>
        <a:lstStyle/>
        <a:p>
          <a:endParaRPr lang="en-US"/>
        </a:p>
      </dgm:t>
    </dgm:pt>
    <dgm:pt modelId="{7E7B4C02-796B-4736-9EDC-9E6C5FF9F8A8}" type="sibTrans" cxnId="{C24000FB-A6AC-41CF-A556-FAC738E8995D}">
      <dgm:prSet/>
      <dgm:spPr/>
      <dgm:t>
        <a:bodyPr/>
        <a:lstStyle/>
        <a:p>
          <a:endParaRPr lang="en-US"/>
        </a:p>
      </dgm:t>
    </dgm:pt>
    <dgm:pt modelId="{94E11C67-EAEA-45A6-B5E1-943FD79791C8}">
      <dgm:prSet/>
      <dgm:spPr/>
      <dgm:t>
        <a:bodyPr/>
        <a:lstStyle/>
        <a:p>
          <a:r>
            <a:rPr lang="en-US" dirty="0"/>
            <a:t>Carriable/draggable. BONUS: stands up on its own</a:t>
          </a:r>
        </a:p>
      </dgm:t>
    </dgm:pt>
    <dgm:pt modelId="{F3450CDA-E851-4EFE-980E-0AC4927E6921}" type="parTrans" cxnId="{E72F22A7-C1F2-4F39-AFDB-4A904627E516}">
      <dgm:prSet/>
      <dgm:spPr/>
      <dgm:t>
        <a:bodyPr/>
        <a:lstStyle/>
        <a:p>
          <a:endParaRPr lang="en-US"/>
        </a:p>
      </dgm:t>
    </dgm:pt>
    <dgm:pt modelId="{8F44A7A4-CB73-419F-8AF4-EF132F4150B2}" type="sibTrans" cxnId="{E72F22A7-C1F2-4F39-AFDB-4A904627E516}">
      <dgm:prSet/>
      <dgm:spPr/>
      <dgm:t>
        <a:bodyPr/>
        <a:lstStyle/>
        <a:p>
          <a:endParaRPr lang="en-US"/>
        </a:p>
      </dgm:t>
    </dgm:pt>
    <dgm:pt modelId="{609165EF-33F3-46DD-AF9B-632CF15E0076}">
      <dgm:prSet/>
      <dgm:spPr/>
      <dgm:t>
        <a:bodyPr/>
        <a:lstStyle/>
        <a:p>
          <a:r>
            <a:rPr lang="en-US" dirty="0"/>
            <a:t>Room to grow—bigger battery possible</a:t>
          </a:r>
        </a:p>
      </dgm:t>
    </dgm:pt>
    <dgm:pt modelId="{B4F81358-6D01-41E7-A698-350B3DDC969D}" type="parTrans" cxnId="{44E375C7-41FF-4F73-BD71-CCD9C410E0A1}">
      <dgm:prSet/>
      <dgm:spPr/>
      <dgm:t>
        <a:bodyPr/>
        <a:lstStyle/>
        <a:p>
          <a:endParaRPr lang="en-US"/>
        </a:p>
      </dgm:t>
    </dgm:pt>
    <dgm:pt modelId="{F850D6ED-49DC-4143-BF62-1D9CD2D42168}" type="sibTrans" cxnId="{44E375C7-41FF-4F73-BD71-CCD9C410E0A1}">
      <dgm:prSet/>
      <dgm:spPr/>
      <dgm:t>
        <a:bodyPr/>
        <a:lstStyle/>
        <a:p>
          <a:endParaRPr lang="en-US"/>
        </a:p>
      </dgm:t>
    </dgm:pt>
    <dgm:pt modelId="{D34EAD96-DD54-4328-BBC8-691186E9D240}" type="pres">
      <dgm:prSet presAssocID="{7ED87EF5-1399-48D1-BA73-BD7532977EFD}" presName="root" presStyleCnt="0">
        <dgm:presLayoutVars>
          <dgm:dir/>
          <dgm:resizeHandles val="exact"/>
        </dgm:presLayoutVars>
      </dgm:prSet>
      <dgm:spPr/>
    </dgm:pt>
    <dgm:pt modelId="{C2F6502D-1487-4B53-9BA4-106E147D8E0F}" type="pres">
      <dgm:prSet presAssocID="{B9308938-3B43-46E6-84F6-0DEBDF22D852}" presName="compNode" presStyleCnt="0"/>
      <dgm:spPr/>
    </dgm:pt>
    <dgm:pt modelId="{EA86AF7E-6EC2-4221-A98F-2CC8199C4C7B}" type="pres">
      <dgm:prSet presAssocID="{B9308938-3B43-46E6-84F6-0DEBDF22D852}" presName="bgRect" presStyleLbl="bgShp" presStyleIdx="0" presStyleCnt="6"/>
      <dgm:spPr/>
    </dgm:pt>
    <dgm:pt modelId="{33AAE36C-24B2-42E0-AE72-C42665B07327}" type="pres">
      <dgm:prSet presAssocID="{B9308938-3B43-46E6-84F6-0DEBDF22D852}"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uge"/>
        </a:ext>
      </dgm:extLst>
    </dgm:pt>
    <dgm:pt modelId="{4E2C0A75-000D-4AAD-9C33-6C14291B9B3D}" type="pres">
      <dgm:prSet presAssocID="{B9308938-3B43-46E6-84F6-0DEBDF22D852}" presName="spaceRect" presStyleCnt="0"/>
      <dgm:spPr/>
    </dgm:pt>
    <dgm:pt modelId="{0F1BBFE2-D2B2-4E1F-8A30-D5FDA327B02E}" type="pres">
      <dgm:prSet presAssocID="{B9308938-3B43-46E6-84F6-0DEBDF22D852}" presName="parTx" presStyleLbl="revTx" presStyleIdx="0" presStyleCnt="6">
        <dgm:presLayoutVars>
          <dgm:chMax val="0"/>
          <dgm:chPref val="0"/>
        </dgm:presLayoutVars>
      </dgm:prSet>
      <dgm:spPr/>
    </dgm:pt>
    <dgm:pt modelId="{3B1ADAF6-4765-462E-BFD1-F20C10512CB5}" type="pres">
      <dgm:prSet presAssocID="{5DBC6074-D68A-4759-B917-A3BDD336475B}" presName="sibTrans" presStyleCnt="0"/>
      <dgm:spPr/>
    </dgm:pt>
    <dgm:pt modelId="{0A749A5F-DF10-4F10-9E41-4C0AFE99331F}" type="pres">
      <dgm:prSet presAssocID="{F99DF37C-D90F-484E-94E1-144AD26ABEF9}" presName="compNode" presStyleCnt="0"/>
      <dgm:spPr/>
    </dgm:pt>
    <dgm:pt modelId="{34555137-F1C7-42A7-A90C-82C021C572EE}" type="pres">
      <dgm:prSet presAssocID="{F99DF37C-D90F-484E-94E1-144AD26ABEF9}" presName="bgRect" presStyleLbl="bgShp" presStyleIdx="1" presStyleCnt="6"/>
      <dgm:spPr/>
    </dgm:pt>
    <dgm:pt modelId="{47ABDEF1-9FB1-4AA1-AB8A-B157E84A6227}" type="pres">
      <dgm:prSet presAssocID="{F99DF37C-D90F-484E-94E1-144AD26ABEF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irplane"/>
        </a:ext>
      </dgm:extLst>
    </dgm:pt>
    <dgm:pt modelId="{E9682362-0050-49CE-AFF5-928485C96360}" type="pres">
      <dgm:prSet presAssocID="{F99DF37C-D90F-484E-94E1-144AD26ABEF9}" presName="spaceRect" presStyleCnt="0"/>
      <dgm:spPr/>
    </dgm:pt>
    <dgm:pt modelId="{151293C7-AA3B-4D30-AB87-7143BA864106}" type="pres">
      <dgm:prSet presAssocID="{F99DF37C-D90F-484E-94E1-144AD26ABEF9}" presName="parTx" presStyleLbl="revTx" presStyleIdx="1" presStyleCnt="6">
        <dgm:presLayoutVars>
          <dgm:chMax val="0"/>
          <dgm:chPref val="0"/>
        </dgm:presLayoutVars>
      </dgm:prSet>
      <dgm:spPr/>
    </dgm:pt>
    <dgm:pt modelId="{3BA73C6F-2FBA-493A-9601-B1E9CD9AE096}" type="pres">
      <dgm:prSet presAssocID="{8B0F817E-840A-4DBA-A8B2-4B46F2C14CE0}" presName="sibTrans" presStyleCnt="0"/>
      <dgm:spPr/>
    </dgm:pt>
    <dgm:pt modelId="{B26FEC3F-0236-4863-9A5D-EC5D2F1C3D21}" type="pres">
      <dgm:prSet presAssocID="{50F62C4B-D837-4B8D-B71E-38C3F6EA0F7D}" presName="compNode" presStyleCnt="0"/>
      <dgm:spPr/>
    </dgm:pt>
    <dgm:pt modelId="{44C6DC62-F533-4AD3-82AA-ABC7159BD440}" type="pres">
      <dgm:prSet presAssocID="{50F62C4B-D837-4B8D-B71E-38C3F6EA0F7D}" presName="bgRect" presStyleLbl="bgShp" presStyleIdx="2" presStyleCnt="6"/>
      <dgm:spPr/>
    </dgm:pt>
    <dgm:pt modelId="{77527AB4-AC00-4B13-B4BE-380E9C465BF1}" type="pres">
      <dgm:prSet presAssocID="{50F62C4B-D837-4B8D-B71E-38C3F6EA0F7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ooter"/>
        </a:ext>
      </dgm:extLst>
    </dgm:pt>
    <dgm:pt modelId="{FB3C501C-E1A6-43CE-B8FA-EB8D7A3282E8}" type="pres">
      <dgm:prSet presAssocID="{50F62C4B-D837-4B8D-B71E-38C3F6EA0F7D}" presName="spaceRect" presStyleCnt="0"/>
      <dgm:spPr/>
    </dgm:pt>
    <dgm:pt modelId="{958B8639-B913-4EDF-BBC2-F1C12C8BB15E}" type="pres">
      <dgm:prSet presAssocID="{50F62C4B-D837-4B8D-B71E-38C3F6EA0F7D}" presName="parTx" presStyleLbl="revTx" presStyleIdx="2" presStyleCnt="6">
        <dgm:presLayoutVars>
          <dgm:chMax val="0"/>
          <dgm:chPref val="0"/>
        </dgm:presLayoutVars>
      </dgm:prSet>
      <dgm:spPr/>
    </dgm:pt>
    <dgm:pt modelId="{B61E388F-9C5D-4FF0-8EC0-A3EAFC1C0574}" type="pres">
      <dgm:prSet presAssocID="{697CC46C-D189-4877-A947-9D67EF71AA28}" presName="sibTrans" presStyleCnt="0"/>
      <dgm:spPr/>
    </dgm:pt>
    <dgm:pt modelId="{75A16265-D6FD-4B53-BD6C-1A031E490A2C}" type="pres">
      <dgm:prSet presAssocID="{F8875FAB-ABDA-4B9D-9893-DCCD97BE6680}" presName="compNode" presStyleCnt="0"/>
      <dgm:spPr/>
    </dgm:pt>
    <dgm:pt modelId="{216D289C-F6C6-4B07-87A6-7F7FE22C8102}" type="pres">
      <dgm:prSet presAssocID="{F8875FAB-ABDA-4B9D-9893-DCCD97BE6680}" presName="bgRect" presStyleLbl="bgShp" presStyleIdx="3" presStyleCnt="6"/>
      <dgm:spPr/>
    </dgm:pt>
    <dgm:pt modelId="{91830B40-51B1-4802-A0B9-E8E0E1C653D4}" type="pres">
      <dgm:prSet presAssocID="{F8875FAB-ABDA-4B9D-9893-DCCD97BE6680}"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Graph with Downward Trend"/>
        </a:ext>
      </dgm:extLst>
    </dgm:pt>
    <dgm:pt modelId="{AAF9D652-26FD-44DD-9141-BC7A12287D1B}" type="pres">
      <dgm:prSet presAssocID="{F8875FAB-ABDA-4B9D-9893-DCCD97BE6680}" presName="spaceRect" presStyleCnt="0"/>
      <dgm:spPr/>
    </dgm:pt>
    <dgm:pt modelId="{4999F15A-EC11-4EEE-B2A8-494A2EE67B54}" type="pres">
      <dgm:prSet presAssocID="{F8875FAB-ABDA-4B9D-9893-DCCD97BE6680}" presName="parTx" presStyleLbl="revTx" presStyleIdx="3" presStyleCnt="6">
        <dgm:presLayoutVars>
          <dgm:chMax val="0"/>
          <dgm:chPref val="0"/>
        </dgm:presLayoutVars>
      </dgm:prSet>
      <dgm:spPr/>
    </dgm:pt>
    <dgm:pt modelId="{B5764C4F-53AC-4FFC-87BD-E035D22894A3}" type="pres">
      <dgm:prSet presAssocID="{7E7B4C02-796B-4736-9EDC-9E6C5FF9F8A8}" presName="sibTrans" presStyleCnt="0"/>
      <dgm:spPr/>
    </dgm:pt>
    <dgm:pt modelId="{E28C5082-8A6D-46D8-A808-8A42C09778AA}" type="pres">
      <dgm:prSet presAssocID="{94E11C67-EAEA-45A6-B5E1-943FD79791C8}" presName="compNode" presStyleCnt="0"/>
      <dgm:spPr/>
    </dgm:pt>
    <dgm:pt modelId="{A0982385-3FB5-41D4-BBD2-60A72DA6B314}" type="pres">
      <dgm:prSet presAssocID="{94E11C67-EAEA-45A6-B5E1-943FD79791C8}" presName="bgRect" presStyleLbl="bgShp" presStyleIdx="4" presStyleCnt="6"/>
      <dgm:spPr/>
    </dgm:pt>
    <dgm:pt modelId="{270334D2-603D-4F4A-BF56-45418F6D3366}" type="pres">
      <dgm:prSet presAssocID="{94E11C67-EAEA-45A6-B5E1-943FD79791C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keleton"/>
        </a:ext>
      </dgm:extLst>
    </dgm:pt>
    <dgm:pt modelId="{F6D62B60-36F2-4AA1-BDA6-43F90CAC4A29}" type="pres">
      <dgm:prSet presAssocID="{94E11C67-EAEA-45A6-B5E1-943FD79791C8}" presName="spaceRect" presStyleCnt="0"/>
      <dgm:spPr/>
    </dgm:pt>
    <dgm:pt modelId="{8E817EDF-0586-487D-BA65-4CE4A53E5101}" type="pres">
      <dgm:prSet presAssocID="{94E11C67-EAEA-45A6-B5E1-943FD79791C8}" presName="parTx" presStyleLbl="revTx" presStyleIdx="4" presStyleCnt="6">
        <dgm:presLayoutVars>
          <dgm:chMax val="0"/>
          <dgm:chPref val="0"/>
        </dgm:presLayoutVars>
      </dgm:prSet>
      <dgm:spPr/>
    </dgm:pt>
    <dgm:pt modelId="{843ABEB4-3098-44D5-87AD-C77CF87934A6}" type="pres">
      <dgm:prSet presAssocID="{8F44A7A4-CB73-419F-8AF4-EF132F4150B2}" presName="sibTrans" presStyleCnt="0"/>
      <dgm:spPr/>
    </dgm:pt>
    <dgm:pt modelId="{D4587E42-3661-4746-8BAD-C5A086F5AF44}" type="pres">
      <dgm:prSet presAssocID="{609165EF-33F3-46DD-AF9B-632CF15E0076}" presName="compNode" presStyleCnt="0"/>
      <dgm:spPr/>
    </dgm:pt>
    <dgm:pt modelId="{6940F615-2A2E-4421-A13D-D97ADD3051DD}" type="pres">
      <dgm:prSet presAssocID="{609165EF-33F3-46DD-AF9B-632CF15E0076}" presName="bgRect" presStyleLbl="bgShp" presStyleIdx="5" presStyleCnt="6"/>
      <dgm:spPr/>
    </dgm:pt>
    <dgm:pt modelId="{66D2CB0F-269B-410F-AC4A-0828018FE432}" type="pres">
      <dgm:prSet presAssocID="{609165EF-33F3-46DD-AF9B-632CF15E0076}"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Astronaut"/>
        </a:ext>
      </dgm:extLst>
    </dgm:pt>
    <dgm:pt modelId="{0F248DB5-8274-4EF7-8F3C-28F6A78F5686}" type="pres">
      <dgm:prSet presAssocID="{609165EF-33F3-46DD-AF9B-632CF15E0076}" presName="spaceRect" presStyleCnt="0"/>
      <dgm:spPr/>
    </dgm:pt>
    <dgm:pt modelId="{5FC01C70-FE45-4330-BEE7-C1B9B88658F5}" type="pres">
      <dgm:prSet presAssocID="{609165EF-33F3-46DD-AF9B-632CF15E0076}" presName="parTx" presStyleLbl="revTx" presStyleIdx="5" presStyleCnt="6">
        <dgm:presLayoutVars>
          <dgm:chMax val="0"/>
          <dgm:chPref val="0"/>
        </dgm:presLayoutVars>
      </dgm:prSet>
      <dgm:spPr/>
    </dgm:pt>
  </dgm:ptLst>
  <dgm:cxnLst>
    <dgm:cxn modelId="{E8176003-CD5E-49AD-8A28-6889D2A22537}" type="presOf" srcId="{F99DF37C-D90F-484E-94E1-144AD26ABEF9}" destId="{151293C7-AA3B-4D30-AB87-7143BA864106}" srcOrd="0" destOrd="0" presId="urn:microsoft.com/office/officeart/2018/2/layout/IconVerticalSolidList"/>
    <dgm:cxn modelId="{3E3DAA42-491F-4871-A6ED-0BD1381C1128}" type="presOf" srcId="{94E11C67-EAEA-45A6-B5E1-943FD79791C8}" destId="{8E817EDF-0586-487D-BA65-4CE4A53E5101}" srcOrd="0" destOrd="0" presId="urn:microsoft.com/office/officeart/2018/2/layout/IconVerticalSolidList"/>
    <dgm:cxn modelId="{FE590469-2446-4389-9237-846B1655DD56}" srcId="{7ED87EF5-1399-48D1-BA73-BD7532977EFD}" destId="{B9308938-3B43-46E6-84F6-0DEBDF22D852}" srcOrd="0" destOrd="0" parTransId="{578C4220-AD17-4747-81AB-518212448E0A}" sibTransId="{5DBC6074-D68A-4759-B917-A3BDD336475B}"/>
    <dgm:cxn modelId="{57F9A152-04E6-4D68-8C4D-F0E6C8481C1E}" srcId="{7ED87EF5-1399-48D1-BA73-BD7532977EFD}" destId="{50F62C4B-D837-4B8D-B71E-38C3F6EA0F7D}" srcOrd="2" destOrd="0" parTransId="{77EEB6E7-B8C1-4DBB-8C65-768C9C463F3A}" sibTransId="{697CC46C-D189-4877-A947-9D67EF71AA28}"/>
    <dgm:cxn modelId="{D50E6176-43AE-41B8-8357-4A03FD89D52B}" type="presOf" srcId="{F8875FAB-ABDA-4B9D-9893-DCCD97BE6680}" destId="{4999F15A-EC11-4EEE-B2A8-494A2EE67B54}" srcOrd="0" destOrd="0" presId="urn:microsoft.com/office/officeart/2018/2/layout/IconVerticalSolidList"/>
    <dgm:cxn modelId="{4D02FE59-A5FC-4929-9888-C7BDD64EA641}" type="presOf" srcId="{609165EF-33F3-46DD-AF9B-632CF15E0076}" destId="{5FC01C70-FE45-4330-BEE7-C1B9B88658F5}" srcOrd="0" destOrd="0" presId="urn:microsoft.com/office/officeart/2018/2/layout/IconVerticalSolidList"/>
    <dgm:cxn modelId="{E72F22A7-C1F2-4F39-AFDB-4A904627E516}" srcId="{7ED87EF5-1399-48D1-BA73-BD7532977EFD}" destId="{94E11C67-EAEA-45A6-B5E1-943FD79791C8}" srcOrd="4" destOrd="0" parTransId="{F3450CDA-E851-4EFE-980E-0AC4927E6921}" sibTransId="{8F44A7A4-CB73-419F-8AF4-EF132F4150B2}"/>
    <dgm:cxn modelId="{8218C9BF-C7B6-4FD6-9F5C-A7ED543FD543}" type="presOf" srcId="{7ED87EF5-1399-48D1-BA73-BD7532977EFD}" destId="{D34EAD96-DD54-4328-BBC8-691186E9D240}" srcOrd="0" destOrd="0" presId="urn:microsoft.com/office/officeart/2018/2/layout/IconVerticalSolidList"/>
    <dgm:cxn modelId="{44E375C7-41FF-4F73-BD71-CCD9C410E0A1}" srcId="{7ED87EF5-1399-48D1-BA73-BD7532977EFD}" destId="{609165EF-33F3-46DD-AF9B-632CF15E0076}" srcOrd="5" destOrd="0" parTransId="{B4F81358-6D01-41E7-A698-350B3DDC969D}" sibTransId="{F850D6ED-49DC-4143-BF62-1D9CD2D42168}"/>
    <dgm:cxn modelId="{568AB5E1-EA4C-4F95-91FF-A799F1D634E6}" type="presOf" srcId="{50F62C4B-D837-4B8D-B71E-38C3F6EA0F7D}" destId="{958B8639-B913-4EDF-BBC2-F1C12C8BB15E}" srcOrd="0" destOrd="0" presId="urn:microsoft.com/office/officeart/2018/2/layout/IconVerticalSolidList"/>
    <dgm:cxn modelId="{01B490F7-2D9D-4BB0-9778-82A4488A363A}" type="presOf" srcId="{B9308938-3B43-46E6-84F6-0DEBDF22D852}" destId="{0F1BBFE2-D2B2-4E1F-8A30-D5FDA327B02E}" srcOrd="0" destOrd="0" presId="urn:microsoft.com/office/officeart/2018/2/layout/IconVerticalSolidList"/>
    <dgm:cxn modelId="{C24000FB-A6AC-41CF-A556-FAC738E8995D}" srcId="{7ED87EF5-1399-48D1-BA73-BD7532977EFD}" destId="{F8875FAB-ABDA-4B9D-9893-DCCD97BE6680}" srcOrd="3" destOrd="0" parTransId="{04EB679C-6B91-4A08-91B6-E9A911831323}" sibTransId="{7E7B4C02-796B-4736-9EDC-9E6C5FF9F8A8}"/>
    <dgm:cxn modelId="{8912EDFB-C220-4CE1-ABDA-21407D734622}" srcId="{7ED87EF5-1399-48D1-BA73-BD7532977EFD}" destId="{F99DF37C-D90F-484E-94E1-144AD26ABEF9}" srcOrd="1" destOrd="0" parTransId="{115B4647-0429-4B1E-9DDF-DAE407FCE5A5}" sibTransId="{8B0F817E-840A-4DBA-A8B2-4B46F2C14CE0}"/>
    <dgm:cxn modelId="{3BE7F0A9-D9A6-4E9D-88EF-82F098A33A75}" type="presParOf" srcId="{D34EAD96-DD54-4328-BBC8-691186E9D240}" destId="{C2F6502D-1487-4B53-9BA4-106E147D8E0F}" srcOrd="0" destOrd="0" presId="urn:microsoft.com/office/officeart/2018/2/layout/IconVerticalSolidList"/>
    <dgm:cxn modelId="{CC2CEBD0-10EC-400D-8B1C-22251A4FB01A}" type="presParOf" srcId="{C2F6502D-1487-4B53-9BA4-106E147D8E0F}" destId="{EA86AF7E-6EC2-4221-A98F-2CC8199C4C7B}" srcOrd="0" destOrd="0" presId="urn:microsoft.com/office/officeart/2018/2/layout/IconVerticalSolidList"/>
    <dgm:cxn modelId="{2351DF91-7417-4B89-8B03-7D6B4D6AF981}" type="presParOf" srcId="{C2F6502D-1487-4B53-9BA4-106E147D8E0F}" destId="{33AAE36C-24B2-42E0-AE72-C42665B07327}" srcOrd="1" destOrd="0" presId="urn:microsoft.com/office/officeart/2018/2/layout/IconVerticalSolidList"/>
    <dgm:cxn modelId="{D0FE85A2-D05D-40CA-B858-6C05E751A952}" type="presParOf" srcId="{C2F6502D-1487-4B53-9BA4-106E147D8E0F}" destId="{4E2C0A75-000D-4AAD-9C33-6C14291B9B3D}" srcOrd="2" destOrd="0" presId="urn:microsoft.com/office/officeart/2018/2/layout/IconVerticalSolidList"/>
    <dgm:cxn modelId="{069796A3-E1C1-4B2E-8DA3-B0A175B80279}" type="presParOf" srcId="{C2F6502D-1487-4B53-9BA4-106E147D8E0F}" destId="{0F1BBFE2-D2B2-4E1F-8A30-D5FDA327B02E}" srcOrd="3" destOrd="0" presId="urn:microsoft.com/office/officeart/2018/2/layout/IconVerticalSolidList"/>
    <dgm:cxn modelId="{C0209F49-B025-46DD-909E-4787AAC9AA43}" type="presParOf" srcId="{D34EAD96-DD54-4328-BBC8-691186E9D240}" destId="{3B1ADAF6-4765-462E-BFD1-F20C10512CB5}" srcOrd="1" destOrd="0" presId="urn:microsoft.com/office/officeart/2018/2/layout/IconVerticalSolidList"/>
    <dgm:cxn modelId="{FE9B0E72-8F54-4979-8744-36ED2ABCBC7E}" type="presParOf" srcId="{D34EAD96-DD54-4328-BBC8-691186E9D240}" destId="{0A749A5F-DF10-4F10-9E41-4C0AFE99331F}" srcOrd="2" destOrd="0" presId="urn:microsoft.com/office/officeart/2018/2/layout/IconVerticalSolidList"/>
    <dgm:cxn modelId="{6F62AE0C-88E3-4320-8ACF-A2A0E6A07DB8}" type="presParOf" srcId="{0A749A5F-DF10-4F10-9E41-4C0AFE99331F}" destId="{34555137-F1C7-42A7-A90C-82C021C572EE}" srcOrd="0" destOrd="0" presId="urn:microsoft.com/office/officeart/2018/2/layout/IconVerticalSolidList"/>
    <dgm:cxn modelId="{DC72F92C-9D49-46EE-8017-CEF24EA58DB0}" type="presParOf" srcId="{0A749A5F-DF10-4F10-9E41-4C0AFE99331F}" destId="{47ABDEF1-9FB1-4AA1-AB8A-B157E84A6227}" srcOrd="1" destOrd="0" presId="urn:microsoft.com/office/officeart/2018/2/layout/IconVerticalSolidList"/>
    <dgm:cxn modelId="{56D25725-6B13-4B19-9DC6-BD857050F52F}" type="presParOf" srcId="{0A749A5F-DF10-4F10-9E41-4C0AFE99331F}" destId="{E9682362-0050-49CE-AFF5-928485C96360}" srcOrd="2" destOrd="0" presId="urn:microsoft.com/office/officeart/2018/2/layout/IconVerticalSolidList"/>
    <dgm:cxn modelId="{854E46BD-2DFE-4929-A0A1-047BCE99999D}" type="presParOf" srcId="{0A749A5F-DF10-4F10-9E41-4C0AFE99331F}" destId="{151293C7-AA3B-4D30-AB87-7143BA864106}" srcOrd="3" destOrd="0" presId="urn:microsoft.com/office/officeart/2018/2/layout/IconVerticalSolidList"/>
    <dgm:cxn modelId="{57B9745D-80A4-4294-ADAE-8424176874E3}" type="presParOf" srcId="{D34EAD96-DD54-4328-BBC8-691186E9D240}" destId="{3BA73C6F-2FBA-493A-9601-B1E9CD9AE096}" srcOrd="3" destOrd="0" presId="urn:microsoft.com/office/officeart/2018/2/layout/IconVerticalSolidList"/>
    <dgm:cxn modelId="{B5CE2CE1-8ACA-485E-A4B7-6E4F2A811774}" type="presParOf" srcId="{D34EAD96-DD54-4328-BBC8-691186E9D240}" destId="{B26FEC3F-0236-4863-9A5D-EC5D2F1C3D21}" srcOrd="4" destOrd="0" presId="urn:microsoft.com/office/officeart/2018/2/layout/IconVerticalSolidList"/>
    <dgm:cxn modelId="{A791B375-4C51-43F5-9D46-E7AE5718E4A9}" type="presParOf" srcId="{B26FEC3F-0236-4863-9A5D-EC5D2F1C3D21}" destId="{44C6DC62-F533-4AD3-82AA-ABC7159BD440}" srcOrd="0" destOrd="0" presId="urn:microsoft.com/office/officeart/2018/2/layout/IconVerticalSolidList"/>
    <dgm:cxn modelId="{7499A9EC-9272-4463-AE5E-8BC161262762}" type="presParOf" srcId="{B26FEC3F-0236-4863-9A5D-EC5D2F1C3D21}" destId="{77527AB4-AC00-4B13-B4BE-380E9C465BF1}" srcOrd="1" destOrd="0" presId="urn:microsoft.com/office/officeart/2018/2/layout/IconVerticalSolidList"/>
    <dgm:cxn modelId="{AEFB5947-5C93-436C-B9A1-4CBE5F0A49EE}" type="presParOf" srcId="{B26FEC3F-0236-4863-9A5D-EC5D2F1C3D21}" destId="{FB3C501C-E1A6-43CE-B8FA-EB8D7A3282E8}" srcOrd="2" destOrd="0" presId="urn:microsoft.com/office/officeart/2018/2/layout/IconVerticalSolidList"/>
    <dgm:cxn modelId="{F93C64E0-A12D-4CAF-974E-81B83CC7B6C7}" type="presParOf" srcId="{B26FEC3F-0236-4863-9A5D-EC5D2F1C3D21}" destId="{958B8639-B913-4EDF-BBC2-F1C12C8BB15E}" srcOrd="3" destOrd="0" presId="urn:microsoft.com/office/officeart/2018/2/layout/IconVerticalSolidList"/>
    <dgm:cxn modelId="{04527BAC-A1C4-442E-9311-032873E2DAF4}" type="presParOf" srcId="{D34EAD96-DD54-4328-BBC8-691186E9D240}" destId="{B61E388F-9C5D-4FF0-8EC0-A3EAFC1C0574}" srcOrd="5" destOrd="0" presId="urn:microsoft.com/office/officeart/2018/2/layout/IconVerticalSolidList"/>
    <dgm:cxn modelId="{5A63C053-D6C0-433E-9CFE-5C660C43FA7B}" type="presParOf" srcId="{D34EAD96-DD54-4328-BBC8-691186E9D240}" destId="{75A16265-D6FD-4B53-BD6C-1A031E490A2C}" srcOrd="6" destOrd="0" presId="urn:microsoft.com/office/officeart/2018/2/layout/IconVerticalSolidList"/>
    <dgm:cxn modelId="{45C5EDF8-C787-41D8-8FC6-AFE3CC1ECBA5}" type="presParOf" srcId="{75A16265-D6FD-4B53-BD6C-1A031E490A2C}" destId="{216D289C-F6C6-4B07-87A6-7F7FE22C8102}" srcOrd="0" destOrd="0" presId="urn:microsoft.com/office/officeart/2018/2/layout/IconVerticalSolidList"/>
    <dgm:cxn modelId="{24EBBB9A-13DC-4F05-87A4-1A37BED87F99}" type="presParOf" srcId="{75A16265-D6FD-4B53-BD6C-1A031E490A2C}" destId="{91830B40-51B1-4802-A0B9-E8E0E1C653D4}" srcOrd="1" destOrd="0" presId="urn:microsoft.com/office/officeart/2018/2/layout/IconVerticalSolidList"/>
    <dgm:cxn modelId="{B1D96748-4895-47CB-AF50-32A3920B6F93}" type="presParOf" srcId="{75A16265-D6FD-4B53-BD6C-1A031E490A2C}" destId="{AAF9D652-26FD-44DD-9141-BC7A12287D1B}" srcOrd="2" destOrd="0" presId="urn:microsoft.com/office/officeart/2018/2/layout/IconVerticalSolidList"/>
    <dgm:cxn modelId="{18A22E30-D3F4-4024-BACB-44A537E2E8D1}" type="presParOf" srcId="{75A16265-D6FD-4B53-BD6C-1A031E490A2C}" destId="{4999F15A-EC11-4EEE-B2A8-494A2EE67B54}" srcOrd="3" destOrd="0" presId="urn:microsoft.com/office/officeart/2018/2/layout/IconVerticalSolidList"/>
    <dgm:cxn modelId="{85358D5B-C023-4E57-99F3-363D8E2C47FF}" type="presParOf" srcId="{D34EAD96-DD54-4328-BBC8-691186E9D240}" destId="{B5764C4F-53AC-4FFC-87BD-E035D22894A3}" srcOrd="7" destOrd="0" presId="urn:microsoft.com/office/officeart/2018/2/layout/IconVerticalSolidList"/>
    <dgm:cxn modelId="{4FDD955D-4B17-4A10-BD6A-C6BB566BEA49}" type="presParOf" srcId="{D34EAD96-DD54-4328-BBC8-691186E9D240}" destId="{E28C5082-8A6D-46D8-A808-8A42C09778AA}" srcOrd="8" destOrd="0" presId="urn:microsoft.com/office/officeart/2018/2/layout/IconVerticalSolidList"/>
    <dgm:cxn modelId="{3191F29B-2281-4B60-9CF0-BC6D665F9A21}" type="presParOf" srcId="{E28C5082-8A6D-46D8-A808-8A42C09778AA}" destId="{A0982385-3FB5-41D4-BBD2-60A72DA6B314}" srcOrd="0" destOrd="0" presId="urn:microsoft.com/office/officeart/2018/2/layout/IconVerticalSolidList"/>
    <dgm:cxn modelId="{4591F85C-A5C6-4156-B66E-7FCA6DD1C635}" type="presParOf" srcId="{E28C5082-8A6D-46D8-A808-8A42C09778AA}" destId="{270334D2-603D-4F4A-BF56-45418F6D3366}" srcOrd="1" destOrd="0" presId="urn:microsoft.com/office/officeart/2018/2/layout/IconVerticalSolidList"/>
    <dgm:cxn modelId="{4DDB02DB-F8BE-4AF7-A818-0EC1B89E70A9}" type="presParOf" srcId="{E28C5082-8A6D-46D8-A808-8A42C09778AA}" destId="{F6D62B60-36F2-4AA1-BDA6-43F90CAC4A29}" srcOrd="2" destOrd="0" presId="urn:microsoft.com/office/officeart/2018/2/layout/IconVerticalSolidList"/>
    <dgm:cxn modelId="{685B83EA-B610-4EAB-AAFB-94953DE51BC7}" type="presParOf" srcId="{E28C5082-8A6D-46D8-A808-8A42C09778AA}" destId="{8E817EDF-0586-487D-BA65-4CE4A53E5101}" srcOrd="3" destOrd="0" presId="urn:microsoft.com/office/officeart/2018/2/layout/IconVerticalSolidList"/>
    <dgm:cxn modelId="{FAA570FC-F3A1-4DB2-852F-4DAB180FE4DD}" type="presParOf" srcId="{D34EAD96-DD54-4328-BBC8-691186E9D240}" destId="{843ABEB4-3098-44D5-87AD-C77CF87934A6}" srcOrd="9" destOrd="0" presId="urn:microsoft.com/office/officeart/2018/2/layout/IconVerticalSolidList"/>
    <dgm:cxn modelId="{CAA95AB8-B6CF-4787-B91B-F7DC9C6CCB1E}" type="presParOf" srcId="{D34EAD96-DD54-4328-BBC8-691186E9D240}" destId="{D4587E42-3661-4746-8BAD-C5A086F5AF44}" srcOrd="10" destOrd="0" presId="urn:microsoft.com/office/officeart/2018/2/layout/IconVerticalSolidList"/>
    <dgm:cxn modelId="{7B390909-E602-42EE-9455-3DDCDC955BAD}" type="presParOf" srcId="{D4587E42-3661-4746-8BAD-C5A086F5AF44}" destId="{6940F615-2A2E-4421-A13D-D97ADD3051DD}" srcOrd="0" destOrd="0" presId="urn:microsoft.com/office/officeart/2018/2/layout/IconVerticalSolidList"/>
    <dgm:cxn modelId="{2797E88A-5893-4F03-AC28-DF9D0D32C335}" type="presParOf" srcId="{D4587E42-3661-4746-8BAD-C5A086F5AF44}" destId="{66D2CB0F-269B-410F-AC4A-0828018FE432}" srcOrd="1" destOrd="0" presId="urn:microsoft.com/office/officeart/2018/2/layout/IconVerticalSolidList"/>
    <dgm:cxn modelId="{618A8949-FC94-4F0C-8D73-BDCA19B66D0F}" type="presParOf" srcId="{D4587E42-3661-4746-8BAD-C5A086F5AF44}" destId="{0F248DB5-8274-4EF7-8F3C-28F6A78F5686}" srcOrd="2" destOrd="0" presId="urn:microsoft.com/office/officeart/2018/2/layout/IconVerticalSolidList"/>
    <dgm:cxn modelId="{B0B8FA0B-8685-4DBB-A19C-B9AA23678DBE}" type="presParOf" srcId="{D4587E42-3661-4746-8BAD-C5A086F5AF44}" destId="{5FC01C70-FE45-4330-BEE7-C1B9B88658F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86AF7E-6EC2-4221-A98F-2CC8199C4C7B}">
      <dsp:nvSpPr>
        <dsp:cNvPr id="0" name=""/>
        <dsp:cNvSpPr/>
      </dsp:nvSpPr>
      <dsp:spPr>
        <a:xfrm>
          <a:off x="0" y="1903"/>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AAE36C-24B2-42E0-AE72-C42665B07327}">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1BBFE2-D2B2-4E1F-8A30-D5FDA327B02E}">
      <dsp:nvSpPr>
        <dsp:cNvPr id="0" name=""/>
        <dsp:cNvSpPr/>
      </dsp:nvSpPr>
      <dsp:spPr>
        <a:xfrm>
          <a:off x="937002" y="1903"/>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Top Speed 22+ mph</a:t>
          </a:r>
        </a:p>
      </dsp:txBody>
      <dsp:txXfrm>
        <a:off x="937002" y="1903"/>
        <a:ext cx="5576601" cy="811257"/>
      </dsp:txXfrm>
    </dsp:sp>
    <dsp:sp modelId="{34555137-F1C7-42A7-A90C-82C021C572EE}">
      <dsp:nvSpPr>
        <dsp:cNvPr id="0" name=""/>
        <dsp:cNvSpPr/>
      </dsp:nvSpPr>
      <dsp:spPr>
        <a:xfrm>
          <a:off x="0" y="1015975"/>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ABDEF1-9FB1-4AA1-AB8A-B157E84A6227}">
      <dsp:nvSpPr>
        <dsp:cNvPr id="0" name=""/>
        <dsp:cNvSpPr/>
      </dsp:nvSpPr>
      <dsp:spPr>
        <a:xfrm>
          <a:off x="245405" y="1198508"/>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1293C7-AA3B-4D30-AB87-7143BA864106}">
      <dsp:nvSpPr>
        <dsp:cNvPr id="0" name=""/>
        <dsp:cNvSpPr/>
      </dsp:nvSpPr>
      <dsp:spPr>
        <a:xfrm>
          <a:off x="937002" y="1015975"/>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Range 5+ miles</a:t>
          </a:r>
        </a:p>
      </dsp:txBody>
      <dsp:txXfrm>
        <a:off x="937002" y="1015975"/>
        <a:ext cx="5576601" cy="811257"/>
      </dsp:txXfrm>
    </dsp:sp>
    <dsp:sp modelId="{44C6DC62-F533-4AD3-82AA-ABC7159BD440}">
      <dsp:nvSpPr>
        <dsp:cNvPr id="0" name=""/>
        <dsp:cNvSpPr/>
      </dsp:nvSpPr>
      <dsp:spPr>
        <a:xfrm>
          <a:off x="0" y="2030048"/>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527AB4-AC00-4B13-B4BE-380E9C465BF1}">
      <dsp:nvSpPr>
        <dsp:cNvPr id="0" name=""/>
        <dsp:cNvSpPr/>
      </dsp:nvSpPr>
      <dsp:spPr>
        <a:xfrm>
          <a:off x="245405" y="2212581"/>
          <a:ext cx="446191" cy="446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8B8639-B913-4EDF-BBC2-F1C12C8BB15E}">
      <dsp:nvSpPr>
        <dsp:cNvPr id="0" name=""/>
        <dsp:cNvSpPr/>
      </dsp:nvSpPr>
      <dsp:spPr>
        <a:xfrm>
          <a:off x="937002" y="2030048"/>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Smooth ride over bad pavement/bricks</a:t>
          </a:r>
        </a:p>
      </dsp:txBody>
      <dsp:txXfrm>
        <a:off x="937002" y="2030048"/>
        <a:ext cx="5576601" cy="811257"/>
      </dsp:txXfrm>
    </dsp:sp>
    <dsp:sp modelId="{216D289C-F6C6-4B07-87A6-7F7FE22C8102}">
      <dsp:nvSpPr>
        <dsp:cNvPr id="0" name=""/>
        <dsp:cNvSpPr/>
      </dsp:nvSpPr>
      <dsp:spPr>
        <a:xfrm>
          <a:off x="0" y="3044120"/>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830B40-51B1-4802-A0B9-E8E0E1C653D4}">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99F15A-EC11-4EEE-B2A8-494A2EE67B54}">
      <dsp:nvSpPr>
        <dsp:cNvPr id="0" name=""/>
        <dsp:cNvSpPr/>
      </dsp:nvSpPr>
      <dsp:spPr>
        <a:xfrm>
          <a:off x="937002" y="3044120"/>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Little/no instability; reliable at speed</a:t>
          </a:r>
        </a:p>
      </dsp:txBody>
      <dsp:txXfrm>
        <a:off x="937002" y="3044120"/>
        <a:ext cx="5576601" cy="811257"/>
      </dsp:txXfrm>
    </dsp:sp>
    <dsp:sp modelId="{A0982385-3FB5-41D4-BBD2-60A72DA6B314}">
      <dsp:nvSpPr>
        <dsp:cNvPr id="0" name=""/>
        <dsp:cNvSpPr/>
      </dsp:nvSpPr>
      <dsp:spPr>
        <a:xfrm>
          <a:off x="0" y="4058192"/>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0334D2-603D-4F4A-BF56-45418F6D3366}">
      <dsp:nvSpPr>
        <dsp:cNvPr id="0" name=""/>
        <dsp:cNvSpPr/>
      </dsp:nvSpPr>
      <dsp:spPr>
        <a:xfrm>
          <a:off x="245405" y="4240725"/>
          <a:ext cx="446191" cy="44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817EDF-0586-487D-BA65-4CE4A53E5101}">
      <dsp:nvSpPr>
        <dsp:cNvPr id="0" name=""/>
        <dsp:cNvSpPr/>
      </dsp:nvSpPr>
      <dsp:spPr>
        <a:xfrm>
          <a:off x="937002" y="4058192"/>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dirty="0"/>
            <a:t>Carriable/draggable in a pinch (manageable weight)</a:t>
          </a:r>
        </a:p>
      </dsp:txBody>
      <dsp:txXfrm>
        <a:off x="937002" y="4058192"/>
        <a:ext cx="5576601" cy="811257"/>
      </dsp:txXfrm>
    </dsp:sp>
    <dsp:sp modelId="{6940F615-2A2E-4421-A13D-D97ADD3051DD}">
      <dsp:nvSpPr>
        <dsp:cNvPr id="0" name=""/>
        <dsp:cNvSpPr/>
      </dsp:nvSpPr>
      <dsp:spPr>
        <a:xfrm>
          <a:off x="0" y="5072264"/>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D2CB0F-269B-410F-AC4A-0828018FE432}">
      <dsp:nvSpPr>
        <dsp:cNvPr id="0" name=""/>
        <dsp:cNvSpPr/>
      </dsp:nvSpPr>
      <dsp:spPr>
        <a:xfrm>
          <a:off x="245405" y="5254797"/>
          <a:ext cx="446191" cy="4461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C01C70-FE45-4330-BEE7-C1B9B88658F5}">
      <dsp:nvSpPr>
        <dsp:cNvPr id="0" name=""/>
        <dsp:cNvSpPr/>
      </dsp:nvSpPr>
      <dsp:spPr>
        <a:xfrm>
          <a:off x="937002" y="5072264"/>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Room to grow (Oversized propulsion allow headroom for future upgrades)</a:t>
          </a:r>
        </a:p>
      </dsp:txBody>
      <dsp:txXfrm>
        <a:off x="937002" y="5072264"/>
        <a:ext cx="5576601" cy="8112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86AF7E-6EC2-4221-A98F-2CC8199C4C7B}">
      <dsp:nvSpPr>
        <dsp:cNvPr id="0" name=""/>
        <dsp:cNvSpPr/>
      </dsp:nvSpPr>
      <dsp:spPr>
        <a:xfrm>
          <a:off x="0" y="1903"/>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AAE36C-24B2-42E0-AE72-C42665B07327}">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1BBFE2-D2B2-4E1F-8A30-D5FDA327B02E}">
      <dsp:nvSpPr>
        <dsp:cNvPr id="0" name=""/>
        <dsp:cNvSpPr/>
      </dsp:nvSpPr>
      <dsp:spPr>
        <a:xfrm>
          <a:off x="937002" y="1903"/>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dirty="0"/>
            <a:t>Top Speed 25+ mph (tested 25 mph at ~90% throttle)</a:t>
          </a:r>
        </a:p>
      </dsp:txBody>
      <dsp:txXfrm>
        <a:off x="937002" y="1903"/>
        <a:ext cx="5576601" cy="811257"/>
      </dsp:txXfrm>
    </dsp:sp>
    <dsp:sp modelId="{34555137-F1C7-42A7-A90C-82C021C572EE}">
      <dsp:nvSpPr>
        <dsp:cNvPr id="0" name=""/>
        <dsp:cNvSpPr/>
      </dsp:nvSpPr>
      <dsp:spPr>
        <a:xfrm>
          <a:off x="0" y="1015975"/>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ABDEF1-9FB1-4AA1-AB8A-B157E84A6227}">
      <dsp:nvSpPr>
        <dsp:cNvPr id="0" name=""/>
        <dsp:cNvSpPr/>
      </dsp:nvSpPr>
      <dsp:spPr>
        <a:xfrm>
          <a:off x="245405" y="1198508"/>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1293C7-AA3B-4D30-AB87-7143BA864106}">
      <dsp:nvSpPr>
        <dsp:cNvPr id="0" name=""/>
        <dsp:cNvSpPr/>
      </dsp:nvSpPr>
      <dsp:spPr>
        <a:xfrm>
          <a:off x="937002" y="1015975"/>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dirty="0"/>
            <a:t>Range 8+ miles (tested 8 mi with 30% charge left)</a:t>
          </a:r>
        </a:p>
      </dsp:txBody>
      <dsp:txXfrm>
        <a:off x="937002" y="1015975"/>
        <a:ext cx="5576601" cy="811257"/>
      </dsp:txXfrm>
    </dsp:sp>
    <dsp:sp modelId="{44C6DC62-F533-4AD3-82AA-ABC7159BD440}">
      <dsp:nvSpPr>
        <dsp:cNvPr id="0" name=""/>
        <dsp:cNvSpPr/>
      </dsp:nvSpPr>
      <dsp:spPr>
        <a:xfrm>
          <a:off x="0" y="2030048"/>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527AB4-AC00-4B13-B4BE-380E9C465BF1}">
      <dsp:nvSpPr>
        <dsp:cNvPr id="0" name=""/>
        <dsp:cNvSpPr/>
      </dsp:nvSpPr>
      <dsp:spPr>
        <a:xfrm>
          <a:off x="245405" y="2212581"/>
          <a:ext cx="446191" cy="446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8B8639-B913-4EDF-BBC2-F1C12C8BB15E}">
      <dsp:nvSpPr>
        <dsp:cNvPr id="0" name=""/>
        <dsp:cNvSpPr/>
      </dsp:nvSpPr>
      <dsp:spPr>
        <a:xfrm>
          <a:off x="937002" y="2030048"/>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dirty="0"/>
            <a:t>Smooth ride over bad pavement/bricks</a:t>
          </a:r>
        </a:p>
      </dsp:txBody>
      <dsp:txXfrm>
        <a:off x="937002" y="2030048"/>
        <a:ext cx="5576601" cy="811257"/>
      </dsp:txXfrm>
    </dsp:sp>
    <dsp:sp modelId="{216D289C-F6C6-4B07-87A6-7F7FE22C8102}">
      <dsp:nvSpPr>
        <dsp:cNvPr id="0" name=""/>
        <dsp:cNvSpPr/>
      </dsp:nvSpPr>
      <dsp:spPr>
        <a:xfrm>
          <a:off x="0" y="3044120"/>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830B40-51B1-4802-A0B9-E8E0E1C653D4}">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99F15A-EC11-4EEE-B2A8-494A2EE67B54}">
      <dsp:nvSpPr>
        <dsp:cNvPr id="0" name=""/>
        <dsp:cNvSpPr/>
      </dsp:nvSpPr>
      <dsp:spPr>
        <a:xfrm>
          <a:off x="937002" y="3044120"/>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Little/no instability; reliable at speed</a:t>
          </a:r>
        </a:p>
      </dsp:txBody>
      <dsp:txXfrm>
        <a:off x="937002" y="3044120"/>
        <a:ext cx="5576601" cy="811257"/>
      </dsp:txXfrm>
    </dsp:sp>
    <dsp:sp modelId="{A0982385-3FB5-41D4-BBD2-60A72DA6B314}">
      <dsp:nvSpPr>
        <dsp:cNvPr id="0" name=""/>
        <dsp:cNvSpPr/>
      </dsp:nvSpPr>
      <dsp:spPr>
        <a:xfrm>
          <a:off x="0" y="4058192"/>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0334D2-603D-4F4A-BF56-45418F6D3366}">
      <dsp:nvSpPr>
        <dsp:cNvPr id="0" name=""/>
        <dsp:cNvSpPr/>
      </dsp:nvSpPr>
      <dsp:spPr>
        <a:xfrm>
          <a:off x="245405" y="4240725"/>
          <a:ext cx="446191" cy="44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817EDF-0586-487D-BA65-4CE4A53E5101}">
      <dsp:nvSpPr>
        <dsp:cNvPr id="0" name=""/>
        <dsp:cNvSpPr/>
      </dsp:nvSpPr>
      <dsp:spPr>
        <a:xfrm>
          <a:off x="937002" y="4058192"/>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dirty="0"/>
            <a:t>Carriable/draggable. BONUS: stands up on its own</a:t>
          </a:r>
        </a:p>
      </dsp:txBody>
      <dsp:txXfrm>
        <a:off x="937002" y="4058192"/>
        <a:ext cx="5576601" cy="811257"/>
      </dsp:txXfrm>
    </dsp:sp>
    <dsp:sp modelId="{6940F615-2A2E-4421-A13D-D97ADD3051DD}">
      <dsp:nvSpPr>
        <dsp:cNvPr id="0" name=""/>
        <dsp:cNvSpPr/>
      </dsp:nvSpPr>
      <dsp:spPr>
        <a:xfrm>
          <a:off x="0" y="5072264"/>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D2CB0F-269B-410F-AC4A-0828018FE432}">
      <dsp:nvSpPr>
        <dsp:cNvPr id="0" name=""/>
        <dsp:cNvSpPr/>
      </dsp:nvSpPr>
      <dsp:spPr>
        <a:xfrm>
          <a:off x="245405" y="5254797"/>
          <a:ext cx="446191" cy="4461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C01C70-FE45-4330-BEE7-C1B9B88658F5}">
      <dsp:nvSpPr>
        <dsp:cNvPr id="0" name=""/>
        <dsp:cNvSpPr/>
      </dsp:nvSpPr>
      <dsp:spPr>
        <a:xfrm>
          <a:off x="937002" y="5072264"/>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dirty="0"/>
            <a:t>Room to grow—bigger battery possible</a:t>
          </a:r>
        </a:p>
      </dsp:txBody>
      <dsp:txXfrm>
        <a:off x="937002" y="5072264"/>
        <a:ext cx="5576601" cy="81125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3B447-4DEC-AB47-8307-FB1B53F4BA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B568931-4BFB-FE42-A766-5337713026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2882009-C1B5-CF48-84FE-388BDB424DFC}"/>
              </a:ext>
            </a:extLst>
          </p:cNvPr>
          <p:cNvSpPr>
            <a:spLocks noGrp="1"/>
          </p:cNvSpPr>
          <p:nvPr>
            <p:ph type="dt" sz="half" idx="10"/>
          </p:nvPr>
        </p:nvSpPr>
        <p:spPr/>
        <p:txBody>
          <a:bodyPr/>
          <a:lstStyle/>
          <a:p>
            <a:fld id="{ED291B17-9318-49DB-B28B-6E5994AE9581}" type="datetime1">
              <a:rPr lang="en-US" smtClean="0"/>
              <a:t>1/23/2020</a:t>
            </a:fld>
            <a:endParaRPr lang="en-US" dirty="0"/>
          </a:p>
        </p:txBody>
      </p:sp>
      <p:sp>
        <p:nvSpPr>
          <p:cNvPr id="5" name="Footer Placeholder 4">
            <a:extLst>
              <a:ext uri="{FF2B5EF4-FFF2-40B4-BE49-F238E27FC236}">
                <a16:creationId xmlns:a16="http://schemas.microsoft.com/office/drawing/2014/main" id="{30B8C948-DC0F-3148-9D1D-1ED43C7E65C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F6477C3-0D02-8C43-B912-9A4B11063AF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254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0B5E0-4B96-9F44-9BEF-8D842127268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3842824-4966-6A41-915C-932CAF65631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5FE51D-595E-5C48-8403-5564BCC233D8}"/>
              </a:ext>
            </a:extLst>
          </p:cNvPr>
          <p:cNvSpPr>
            <a:spLocks noGrp="1"/>
          </p:cNvSpPr>
          <p:nvPr>
            <p:ph type="dt" sz="half" idx="10"/>
          </p:nvPr>
        </p:nvSpPr>
        <p:spPr/>
        <p:txBody>
          <a:bodyPr/>
          <a:lstStyle/>
          <a:p>
            <a:fld id="{ED291B17-9318-49DB-B28B-6E5994AE9581}" type="datetime1">
              <a:rPr lang="en-US" smtClean="0"/>
              <a:t>1/23/2020</a:t>
            </a:fld>
            <a:endParaRPr lang="en-US" dirty="0"/>
          </a:p>
        </p:txBody>
      </p:sp>
      <p:sp>
        <p:nvSpPr>
          <p:cNvPr id="5" name="Footer Placeholder 4">
            <a:extLst>
              <a:ext uri="{FF2B5EF4-FFF2-40B4-BE49-F238E27FC236}">
                <a16:creationId xmlns:a16="http://schemas.microsoft.com/office/drawing/2014/main" id="{97B1A241-8062-BE46-8F5F-2543577DAD6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046EE2B-B050-9642-9A3A-BEE1B1DB667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4627614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3BAAF1-39BB-7640-BB93-D95D28F94CD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3B6C3D3-0FD2-9D43-91D4-CF8651141A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E88E6-3B07-8C47-A102-40DD9D52F4F7}"/>
              </a:ext>
            </a:extLst>
          </p:cNvPr>
          <p:cNvSpPr>
            <a:spLocks noGrp="1"/>
          </p:cNvSpPr>
          <p:nvPr>
            <p:ph type="dt" sz="half" idx="10"/>
          </p:nvPr>
        </p:nvSpPr>
        <p:spPr/>
        <p:txBody>
          <a:bodyPr/>
          <a:lstStyle/>
          <a:p>
            <a:fld id="{ED291B17-9318-49DB-B28B-6E5994AE9581}" type="datetime1">
              <a:rPr lang="en-US" smtClean="0"/>
              <a:t>1/23/2020</a:t>
            </a:fld>
            <a:endParaRPr lang="en-US" dirty="0"/>
          </a:p>
        </p:txBody>
      </p:sp>
      <p:sp>
        <p:nvSpPr>
          <p:cNvPr id="5" name="Footer Placeholder 4">
            <a:extLst>
              <a:ext uri="{FF2B5EF4-FFF2-40B4-BE49-F238E27FC236}">
                <a16:creationId xmlns:a16="http://schemas.microsoft.com/office/drawing/2014/main" id="{37B87A57-1EB3-B748-AD4C-7917AD901B3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62CEF8-7D2E-C940-A4CE-BA53CCDF0F4A}"/>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43896464"/>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D8FA2-DB76-FA45-8DE8-ABFA55F5D4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0BDEA3-B663-5144-8A7D-1F9ECD0A55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3AEEF4-A02F-E948-BE3B-260BD83ABF75}"/>
              </a:ext>
            </a:extLst>
          </p:cNvPr>
          <p:cNvSpPr>
            <a:spLocks noGrp="1"/>
          </p:cNvSpPr>
          <p:nvPr>
            <p:ph type="dt" sz="half" idx="10"/>
          </p:nvPr>
        </p:nvSpPr>
        <p:spPr/>
        <p:txBody>
          <a:bodyPr/>
          <a:lstStyle/>
          <a:p>
            <a:fld id="{ED291B17-9318-49DB-B28B-6E5994AE9581}" type="datetime1">
              <a:rPr lang="en-US" smtClean="0"/>
              <a:t>1/23/2020</a:t>
            </a:fld>
            <a:endParaRPr lang="en-US" dirty="0"/>
          </a:p>
        </p:txBody>
      </p:sp>
      <p:sp>
        <p:nvSpPr>
          <p:cNvPr id="5" name="Footer Placeholder 4">
            <a:extLst>
              <a:ext uri="{FF2B5EF4-FFF2-40B4-BE49-F238E27FC236}">
                <a16:creationId xmlns:a16="http://schemas.microsoft.com/office/drawing/2014/main" id="{EAF8CDD6-E42A-4F45-A90A-E0E4C04AD2D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3D58156-250A-F647-AFDE-F31E8FDD963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1465914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0726E-63AF-1941-A04E-6EAAFD82238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13FAD94-6A24-194F-9156-0AF584BCB3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F9F49A-417A-9D41-A397-5373DA12C3C7}"/>
              </a:ext>
            </a:extLst>
          </p:cNvPr>
          <p:cNvSpPr>
            <a:spLocks noGrp="1"/>
          </p:cNvSpPr>
          <p:nvPr>
            <p:ph type="dt" sz="half" idx="10"/>
          </p:nvPr>
        </p:nvSpPr>
        <p:spPr/>
        <p:txBody>
          <a:bodyPr/>
          <a:lstStyle/>
          <a:p>
            <a:fld id="{ED291B17-9318-49DB-B28B-6E5994AE9581}" type="datetime1">
              <a:rPr lang="en-US" smtClean="0"/>
              <a:t>1/23/2020</a:t>
            </a:fld>
            <a:endParaRPr lang="en-US" dirty="0"/>
          </a:p>
        </p:txBody>
      </p:sp>
      <p:sp>
        <p:nvSpPr>
          <p:cNvPr id="5" name="Footer Placeholder 4">
            <a:extLst>
              <a:ext uri="{FF2B5EF4-FFF2-40B4-BE49-F238E27FC236}">
                <a16:creationId xmlns:a16="http://schemas.microsoft.com/office/drawing/2014/main" id="{CBA647D3-AB35-5146-B1E8-BCDFA4F8612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48958E1-F035-8E4B-AC46-ECC9FFC4136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732024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0FA53-BA0E-5441-83A6-27B2BB4345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F922AF-B6A2-6543-9C03-8960B740C73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878219F-6C15-204E-A538-A2F595D38E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FE43E4E-BFFD-C640-9D0D-C7AF60EF7140}"/>
              </a:ext>
            </a:extLst>
          </p:cNvPr>
          <p:cNvSpPr>
            <a:spLocks noGrp="1"/>
          </p:cNvSpPr>
          <p:nvPr>
            <p:ph type="dt" sz="half" idx="10"/>
          </p:nvPr>
        </p:nvSpPr>
        <p:spPr/>
        <p:txBody>
          <a:bodyPr/>
          <a:lstStyle/>
          <a:p>
            <a:fld id="{ED291B17-9318-49DB-B28B-6E5994AE9581}" type="datetime1">
              <a:rPr lang="en-US" smtClean="0"/>
              <a:t>1/23/2020</a:t>
            </a:fld>
            <a:endParaRPr lang="en-US" dirty="0"/>
          </a:p>
        </p:txBody>
      </p:sp>
      <p:sp>
        <p:nvSpPr>
          <p:cNvPr id="6" name="Footer Placeholder 5">
            <a:extLst>
              <a:ext uri="{FF2B5EF4-FFF2-40B4-BE49-F238E27FC236}">
                <a16:creationId xmlns:a16="http://schemas.microsoft.com/office/drawing/2014/main" id="{490D33AE-8D72-4D4A-A8C7-5F9B429A531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3EE7B07-2681-6E42-B7A5-33C630DCB06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7753867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F1A69-0456-E840-9B00-8459D2A348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B5F9643-01F4-9E4A-8C82-CE5EB63A12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40DA2B-927F-6F45-8626-2B0709DDA2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97210CF-A2F1-514F-BEB0-3B959A3BA6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6D3F42A-FC89-7C49-8EC4-B453DF84C2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381A14E-2CCB-E540-9454-6B862D2A5FA7}"/>
              </a:ext>
            </a:extLst>
          </p:cNvPr>
          <p:cNvSpPr>
            <a:spLocks noGrp="1"/>
          </p:cNvSpPr>
          <p:nvPr>
            <p:ph type="dt" sz="half" idx="10"/>
          </p:nvPr>
        </p:nvSpPr>
        <p:spPr/>
        <p:txBody>
          <a:bodyPr/>
          <a:lstStyle/>
          <a:p>
            <a:fld id="{ED291B17-9318-49DB-B28B-6E5994AE9581}" type="datetime1">
              <a:rPr lang="en-US" smtClean="0"/>
              <a:t>1/23/2020</a:t>
            </a:fld>
            <a:endParaRPr lang="en-US" dirty="0"/>
          </a:p>
        </p:txBody>
      </p:sp>
      <p:sp>
        <p:nvSpPr>
          <p:cNvPr id="8" name="Footer Placeholder 7">
            <a:extLst>
              <a:ext uri="{FF2B5EF4-FFF2-40B4-BE49-F238E27FC236}">
                <a16:creationId xmlns:a16="http://schemas.microsoft.com/office/drawing/2014/main" id="{1D650377-1540-1947-B57A-EE0CBC5607D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8146869-9989-6142-810F-75107F7C526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4499874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74CC7-D3DF-CA40-95F9-D64AB5C665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95F8D7F-6C88-4C48-8A9D-66DF77EED274}"/>
              </a:ext>
            </a:extLst>
          </p:cNvPr>
          <p:cNvSpPr>
            <a:spLocks noGrp="1"/>
          </p:cNvSpPr>
          <p:nvPr>
            <p:ph type="dt" sz="half" idx="10"/>
          </p:nvPr>
        </p:nvSpPr>
        <p:spPr/>
        <p:txBody>
          <a:bodyPr/>
          <a:lstStyle/>
          <a:p>
            <a:fld id="{ED291B17-9318-49DB-B28B-6E5994AE9581}" type="datetime1">
              <a:rPr lang="en-US" smtClean="0"/>
              <a:t>1/23/2020</a:t>
            </a:fld>
            <a:endParaRPr lang="en-US" dirty="0"/>
          </a:p>
        </p:txBody>
      </p:sp>
      <p:sp>
        <p:nvSpPr>
          <p:cNvPr id="4" name="Footer Placeholder 3">
            <a:extLst>
              <a:ext uri="{FF2B5EF4-FFF2-40B4-BE49-F238E27FC236}">
                <a16:creationId xmlns:a16="http://schemas.microsoft.com/office/drawing/2014/main" id="{90F6F6CB-1496-6C4F-AA6D-992867DA2F9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BBA3F5F-0855-0A4E-B3F7-ECCFCD00E4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7311333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0FAB0F-B97D-4C42-94E6-BEA7FC446C27}"/>
              </a:ext>
            </a:extLst>
          </p:cNvPr>
          <p:cNvSpPr>
            <a:spLocks noGrp="1"/>
          </p:cNvSpPr>
          <p:nvPr>
            <p:ph type="dt" sz="half" idx="10"/>
          </p:nvPr>
        </p:nvSpPr>
        <p:spPr/>
        <p:txBody>
          <a:bodyPr/>
          <a:lstStyle/>
          <a:p>
            <a:fld id="{ED291B17-9318-49DB-B28B-6E5994AE9581}" type="datetime1">
              <a:rPr lang="en-US" smtClean="0"/>
              <a:t>1/23/2020</a:t>
            </a:fld>
            <a:endParaRPr lang="en-US" dirty="0"/>
          </a:p>
        </p:txBody>
      </p:sp>
      <p:sp>
        <p:nvSpPr>
          <p:cNvPr id="3" name="Footer Placeholder 2">
            <a:extLst>
              <a:ext uri="{FF2B5EF4-FFF2-40B4-BE49-F238E27FC236}">
                <a16:creationId xmlns:a16="http://schemas.microsoft.com/office/drawing/2014/main" id="{E613D037-77D1-F546-807C-2FD2F23C8D7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EE4C87-825D-7747-B5B8-1EFE0FAC978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4867847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6992F-8165-8C47-815A-9F7222F7E4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F248B2B-BAFA-4140-9290-BB8157E17E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9565CBC-158F-294B-AD7F-F8E2F4286B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32D08E-BEC9-D547-BCC0-4F2174457F80}"/>
              </a:ext>
            </a:extLst>
          </p:cNvPr>
          <p:cNvSpPr>
            <a:spLocks noGrp="1"/>
          </p:cNvSpPr>
          <p:nvPr>
            <p:ph type="dt" sz="half" idx="10"/>
          </p:nvPr>
        </p:nvSpPr>
        <p:spPr/>
        <p:txBody>
          <a:bodyPr/>
          <a:lstStyle/>
          <a:p>
            <a:fld id="{ED291B17-9318-49DB-B28B-6E5994AE9581}" type="datetime1">
              <a:rPr lang="en-US" smtClean="0"/>
              <a:t>1/23/2020</a:t>
            </a:fld>
            <a:endParaRPr lang="en-US" dirty="0"/>
          </a:p>
        </p:txBody>
      </p:sp>
      <p:sp>
        <p:nvSpPr>
          <p:cNvPr id="6" name="Footer Placeholder 5">
            <a:extLst>
              <a:ext uri="{FF2B5EF4-FFF2-40B4-BE49-F238E27FC236}">
                <a16:creationId xmlns:a16="http://schemas.microsoft.com/office/drawing/2014/main" id="{9FE4D978-50C0-654A-8FC9-21E6C377F4A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53D3AF1-F6EA-F244-B0CE-350DA2B20C1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97664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D0F1B-4B94-8D49-A493-F80CBCED11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B3AAD45-7E42-BE42-A972-423BEC1609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2B646AC-7B58-754A-9468-951045D259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E2C74B-E074-D341-A5DC-23ECE4CF5570}"/>
              </a:ext>
            </a:extLst>
          </p:cNvPr>
          <p:cNvSpPr>
            <a:spLocks noGrp="1"/>
          </p:cNvSpPr>
          <p:nvPr>
            <p:ph type="dt" sz="half" idx="10"/>
          </p:nvPr>
        </p:nvSpPr>
        <p:spPr/>
        <p:txBody>
          <a:bodyPr/>
          <a:lstStyle/>
          <a:p>
            <a:fld id="{ED291B17-9318-49DB-B28B-6E5994AE9581}" type="datetime1">
              <a:rPr lang="en-US" smtClean="0"/>
              <a:t>1/23/2020</a:t>
            </a:fld>
            <a:endParaRPr lang="en-US" dirty="0"/>
          </a:p>
        </p:txBody>
      </p:sp>
      <p:sp>
        <p:nvSpPr>
          <p:cNvPr id="6" name="Footer Placeholder 5">
            <a:extLst>
              <a:ext uri="{FF2B5EF4-FFF2-40B4-BE49-F238E27FC236}">
                <a16:creationId xmlns:a16="http://schemas.microsoft.com/office/drawing/2014/main" id="{0F13E299-50D4-1C44-8414-67B7351ECB5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7F0CB90-3A34-ED4E-9333-86D27C919A4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8152965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897618-15FB-E04C-8A57-6DF9525D7E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7872E50-C2EE-5D49-AD18-9C5AFB845A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E72196-934F-224E-9E98-9061FACD2F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291B17-9318-49DB-B28B-6E5994AE9581}" type="datetime1">
              <a:rPr lang="en-US" smtClean="0"/>
              <a:t>1/23/2020</a:t>
            </a:fld>
            <a:endParaRPr lang="en-US" dirty="0"/>
          </a:p>
        </p:txBody>
      </p:sp>
      <p:sp>
        <p:nvSpPr>
          <p:cNvPr id="5" name="Footer Placeholder 4">
            <a:extLst>
              <a:ext uri="{FF2B5EF4-FFF2-40B4-BE49-F238E27FC236}">
                <a16:creationId xmlns:a16="http://schemas.microsoft.com/office/drawing/2014/main" id="{DAF6FCF2-F15A-C64E-AF45-FC0ED75203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7265A0E-BE35-AD4C-B097-236666FF6D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43353344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268BD6-C16C-E24B-B61B-6E3AF13C7EA1}"/>
              </a:ext>
            </a:extLst>
          </p:cNvPr>
          <p:cNvSpPr>
            <a:spLocks noGrp="1"/>
          </p:cNvSpPr>
          <p:nvPr>
            <p:ph type="ctrTitle"/>
          </p:nvPr>
        </p:nvSpPr>
        <p:spPr>
          <a:xfrm>
            <a:off x="674237" y="914400"/>
            <a:ext cx="3657600" cy="2887579"/>
          </a:xfrm>
        </p:spPr>
        <p:txBody>
          <a:bodyPr>
            <a:normAutofit/>
          </a:bodyPr>
          <a:lstStyle/>
          <a:p>
            <a:r>
              <a:rPr lang="en-US" sz="4800">
                <a:solidFill>
                  <a:srgbClr val="FFFFFF"/>
                </a:solidFill>
              </a:rPr>
              <a:t>Designing an Electric Longboard</a:t>
            </a:r>
          </a:p>
        </p:txBody>
      </p:sp>
      <p:sp>
        <p:nvSpPr>
          <p:cNvPr id="3" name="Subtitle 2">
            <a:extLst>
              <a:ext uri="{FF2B5EF4-FFF2-40B4-BE49-F238E27FC236}">
                <a16:creationId xmlns:a16="http://schemas.microsoft.com/office/drawing/2014/main" id="{43E922AD-0534-2148-8912-D1EE933565ED}"/>
              </a:ext>
            </a:extLst>
          </p:cNvPr>
          <p:cNvSpPr>
            <a:spLocks noGrp="1"/>
          </p:cNvSpPr>
          <p:nvPr>
            <p:ph type="subTitle" idx="1"/>
          </p:nvPr>
        </p:nvSpPr>
        <p:spPr>
          <a:xfrm>
            <a:off x="674237" y="4170501"/>
            <a:ext cx="3657600" cy="1525597"/>
          </a:xfrm>
        </p:spPr>
        <p:txBody>
          <a:bodyPr>
            <a:normAutofit/>
          </a:bodyPr>
          <a:lstStyle/>
          <a:p>
            <a:r>
              <a:rPr lang="en-US" sz="2000">
                <a:solidFill>
                  <a:srgbClr val="FFFFFF"/>
                </a:solidFill>
              </a:rPr>
              <a:t>Ben Boggs</a:t>
            </a:r>
          </a:p>
        </p:txBody>
      </p:sp>
      <p:cxnSp>
        <p:nvCxnSpPr>
          <p:cNvPr id="35" name="Straight Connector 34">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building, sitting, old, laying&#10;&#10;Description automatically generated">
            <a:extLst>
              <a:ext uri="{FF2B5EF4-FFF2-40B4-BE49-F238E27FC236}">
                <a16:creationId xmlns:a16="http://schemas.microsoft.com/office/drawing/2014/main" id="{037EA61D-4AC8-4014-8042-C9B381610E2B}"/>
              </a:ext>
            </a:extLst>
          </p:cNvPr>
          <p:cNvPicPr>
            <a:picLocks noChangeAspect="1"/>
          </p:cNvPicPr>
          <p:nvPr/>
        </p:nvPicPr>
        <p:blipFill>
          <a:blip r:embed="rId2"/>
          <a:stretch>
            <a:fillRect/>
          </a:stretch>
        </p:blipFill>
        <p:spPr>
          <a:xfrm>
            <a:off x="5352111" y="457204"/>
            <a:ext cx="2141456" cy="5943600"/>
          </a:xfrm>
          <a:prstGeom prst="rect">
            <a:avLst/>
          </a:prstGeom>
        </p:spPr>
      </p:pic>
      <p:pic>
        <p:nvPicPr>
          <p:cNvPr id="7" name="Picture 6" descr="A picture containing indoor, table, sitting, motorcycle&#10;&#10;Description automatically generated">
            <a:extLst>
              <a:ext uri="{FF2B5EF4-FFF2-40B4-BE49-F238E27FC236}">
                <a16:creationId xmlns:a16="http://schemas.microsoft.com/office/drawing/2014/main" id="{61FF1108-F49C-4410-827D-135F88CCC37D}"/>
              </a:ext>
            </a:extLst>
          </p:cNvPr>
          <p:cNvPicPr>
            <a:picLocks noChangeAspect="1"/>
          </p:cNvPicPr>
          <p:nvPr/>
        </p:nvPicPr>
        <p:blipFill>
          <a:blip r:embed="rId3"/>
          <a:stretch>
            <a:fillRect/>
          </a:stretch>
        </p:blipFill>
        <p:spPr>
          <a:xfrm>
            <a:off x="7648125" y="457200"/>
            <a:ext cx="3869634" cy="2902226"/>
          </a:xfrm>
          <a:prstGeom prst="rect">
            <a:avLst/>
          </a:prstGeom>
        </p:spPr>
      </p:pic>
      <p:pic>
        <p:nvPicPr>
          <p:cNvPr id="9" name="Picture 8" descr="A wooden table&#10;&#10;Description automatically generated">
            <a:extLst>
              <a:ext uri="{FF2B5EF4-FFF2-40B4-BE49-F238E27FC236}">
                <a16:creationId xmlns:a16="http://schemas.microsoft.com/office/drawing/2014/main" id="{B2AD4975-9EE2-4EB4-AC79-8A2256555F88}"/>
              </a:ext>
            </a:extLst>
          </p:cNvPr>
          <p:cNvPicPr>
            <a:picLocks noChangeAspect="1"/>
          </p:cNvPicPr>
          <p:nvPr/>
        </p:nvPicPr>
        <p:blipFill>
          <a:blip r:embed="rId4"/>
          <a:stretch>
            <a:fillRect/>
          </a:stretch>
        </p:blipFill>
        <p:spPr>
          <a:xfrm rot="10800000">
            <a:off x="7648125" y="3498575"/>
            <a:ext cx="3869638" cy="2902228"/>
          </a:xfrm>
          <a:prstGeom prst="rect">
            <a:avLst/>
          </a:prstGeom>
        </p:spPr>
      </p:pic>
    </p:spTree>
    <p:extLst>
      <p:ext uri="{BB962C8B-B14F-4D97-AF65-F5344CB8AC3E}">
        <p14:creationId xmlns:p14="http://schemas.microsoft.com/office/powerpoint/2010/main" val="1668930450"/>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D483D71-9B80-A743-83D4-2DB3362177E8}"/>
              </a:ext>
            </a:extLst>
          </p:cNvPr>
          <p:cNvSpPr>
            <a:spLocks noGrp="1"/>
          </p:cNvSpPr>
          <p:nvPr>
            <p:ph type="title"/>
          </p:nvPr>
        </p:nvSpPr>
        <p:spPr>
          <a:xfrm>
            <a:off x="863029" y="1012004"/>
            <a:ext cx="3416158" cy="4795408"/>
          </a:xfrm>
        </p:spPr>
        <p:txBody>
          <a:bodyPr vert="horz" lIns="91440" tIns="45720" rIns="91440" bIns="45720" rtlCol="0" anchor="ctr">
            <a:normAutofit/>
          </a:bodyPr>
          <a:lstStyle/>
          <a:p>
            <a:r>
              <a:rPr lang="en-US" dirty="0">
                <a:solidFill>
                  <a:srgbClr val="FFFFFF"/>
                </a:solidFill>
              </a:rPr>
              <a:t>Specs Tested</a:t>
            </a:r>
            <a:endParaRPr lang="en-US" kern="1200" dirty="0">
              <a:solidFill>
                <a:srgbClr val="FFFFFF"/>
              </a:solidFill>
              <a:latin typeface="+mj-lt"/>
              <a:ea typeface="+mj-ea"/>
              <a:cs typeface="+mj-cs"/>
            </a:endParaRPr>
          </a:p>
        </p:txBody>
      </p:sp>
      <p:graphicFrame>
        <p:nvGraphicFramePr>
          <p:cNvPr id="13" name="Content Placeholder 2">
            <a:extLst>
              <a:ext uri="{FF2B5EF4-FFF2-40B4-BE49-F238E27FC236}">
                <a16:creationId xmlns:a16="http://schemas.microsoft.com/office/drawing/2014/main" id="{3B796D26-5DB1-4E4E-98DA-CC4BABBE925D}"/>
              </a:ext>
            </a:extLst>
          </p:cNvPr>
          <p:cNvGraphicFramePr>
            <a:graphicFrameLocks noGrp="1"/>
          </p:cNvGraphicFramePr>
          <p:nvPr>
            <p:ph sz="half" idx="1"/>
            <p:extLst>
              <p:ext uri="{D42A27DB-BD31-4B8C-83A1-F6EECF244321}">
                <p14:modId xmlns:p14="http://schemas.microsoft.com/office/powerpoint/2010/main" val="190874384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2227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D483D71-9B80-A743-83D4-2DB3362177E8}"/>
              </a:ext>
            </a:extLst>
          </p:cNvPr>
          <p:cNvSpPr>
            <a:spLocks noGrp="1"/>
          </p:cNvSpPr>
          <p:nvPr>
            <p:ph type="title"/>
          </p:nvPr>
        </p:nvSpPr>
        <p:spPr>
          <a:xfrm>
            <a:off x="863029" y="1012004"/>
            <a:ext cx="3416158" cy="4795408"/>
          </a:xfrm>
        </p:spPr>
        <p:txBody>
          <a:bodyPr vert="horz" lIns="91440" tIns="45720" rIns="91440" bIns="45720" rtlCol="0" anchor="ctr">
            <a:normAutofit/>
          </a:bodyPr>
          <a:lstStyle/>
          <a:p>
            <a:r>
              <a:rPr lang="en-US" kern="1200">
                <a:solidFill>
                  <a:srgbClr val="FFFFFF"/>
                </a:solidFill>
                <a:latin typeface="+mj-lt"/>
                <a:ea typeface="+mj-ea"/>
                <a:cs typeface="+mj-cs"/>
              </a:rPr>
              <a:t>Design Goals</a:t>
            </a:r>
          </a:p>
        </p:txBody>
      </p:sp>
      <p:graphicFrame>
        <p:nvGraphicFramePr>
          <p:cNvPr id="13" name="Content Placeholder 2">
            <a:extLst>
              <a:ext uri="{FF2B5EF4-FFF2-40B4-BE49-F238E27FC236}">
                <a16:creationId xmlns:a16="http://schemas.microsoft.com/office/drawing/2014/main" id="{3B796D26-5DB1-4E4E-98DA-CC4BABBE925D}"/>
              </a:ext>
            </a:extLst>
          </p:cNvPr>
          <p:cNvGraphicFramePr>
            <a:graphicFrameLocks noGrp="1"/>
          </p:cNvGraphicFramePr>
          <p:nvPr>
            <p:ph sz="half" idx="1"/>
            <p:extLst>
              <p:ext uri="{D42A27DB-BD31-4B8C-83A1-F6EECF244321}">
                <p14:modId xmlns:p14="http://schemas.microsoft.com/office/powerpoint/2010/main" val="273896504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81863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54D3F9-A2DF-2446-9F49-EA61D03C273C}"/>
              </a:ext>
            </a:extLst>
          </p:cNvPr>
          <p:cNvSpPr>
            <a:spLocks noGrp="1"/>
          </p:cNvSpPr>
          <p:nvPr>
            <p:ph type="title"/>
          </p:nvPr>
        </p:nvSpPr>
        <p:spPr>
          <a:solidFill>
            <a:srgbClr val="FFFFFF"/>
          </a:solidFill>
          <a:ln w="25400" cap="sq">
            <a:solidFill>
              <a:srgbClr val="404040"/>
            </a:solidFill>
            <a:miter lim="800000"/>
          </a:ln>
        </p:spPr>
        <p:txBody>
          <a:bodyPr>
            <a:normAutofit/>
          </a:bodyPr>
          <a:lstStyle/>
          <a:p>
            <a:pPr algn="ctr"/>
            <a:r>
              <a:rPr lang="en-US" sz="3200" dirty="0">
                <a:solidFill>
                  <a:srgbClr val="262626"/>
                </a:solidFill>
              </a:rPr>
              <a:t>Design Process</a:t>
            </a:r>
          </a:p>
        </p:txBody>
      </p:sp>
      <p:sp>
        <p:nvSpPr>
          <p:cNvPr id="7" name="Text Placeholder 6">
            <a:extLst>
              <a:ext uri="{FF2B5EF4-FFF2-40B4-BE49-F238E27FC236}">
                <a16:creationId xmlns:a16="http://schemas.microsoft.com/office/drawing/2014/main" id="{91D62A1F-9D51-174D-BB7E-7AE9C4C4D983}"/>
              </a:ext>
            </a:extLst>
          </p:cNvPr>
          <p:cNvSpPr>
            <a:spLocks noGrp="1"/>
          </p:cNvSpPr>
          <p:nvPr>
            <p:ph type="body" idx="1"/>
          </p:nvPr>
        </p:nvSpPr>
        <p:spPr/>
        <p:txBody>
          <a:bodyPr>
            <a:normAutofit/>
          </a:bodyPr>
          <a:lstStyle/>
          <a:p>
            <a:r>
              <a:rPr lang="en-US" sz="2800" dirty="0"/>
              <a:t>Goal</a:t>
            </a:r>
          </a:p>
        </p:txBody>
      </p:sp>
      <p:sp>
        <p:nvSpPr>
          <p:cNvPr id="8" name="Content Placeholder 7">
            <a:extLst>
              <a:ext uri="{FF2B5EF4-FFF2-40B4-BE49-F238E27FC236}">
                <a16:creationId xmlns:a16="http://schemas.microsoft.com/office/drawing/2014/main" id="{47851658-2871-264F-A98A-61C40FD421D1}"/>
              </a:ext>
            </a:extLst>
          </p:cNvPr>
          <p:cNvSpPr>
            <a:spLocks noGrp="1"/>
          </p:cNvSpPr>
          <p:nvPr>
            <p:ph sz="half" idx="2"/>
          </p:nvPr>
        </p:nvSpPr>
        <p:spPr/>
        <p:txBody>
          <a:bodyPr>
            <a:normAutofit lnSpcReduction="10000"/>
          </a:bodyPr>
          <a:lstStyle/>
          <a:p>
            <a:r>
              <a:rPr lang="en-US" dirty="0"/>
              <a:t>Stability at speed</a:t>
            </a:r>
          </a:p>
          <a:p>
            <a:r>
              <a:rPr lang="en-US" dirty="0"/>
              <a:t>Carriable/draggable</a:t>
            </a:r>
          </a:p>
        </p:txBody>
      </p:sp>
      <p:sp>
        <p:nvSpPr>
          <p:cNvPr id="9" name="Text Placeholder 8">
            <a:extLst>
              <a:ext uri="{FF2B5EF4-FFF2-40B4-BE49-F238E27FC236}">
                <a16:creationId xmlns:a16="http://schemas.microsoft.com/office/drawing/2014/main" id="{DCA734E9-FEC5-B544-8C4B-D7479D2C217F}"/>
              </a:ext>
            </a:extLst>
          </p:cNvPr>
          <p:cNvSpPr>
            <a:spLocks noGrp="1"/>
          </p:cNvSpPr>
          <p:nvPr>
            <p:ph type="body" sz="quarter" idx="3"/>
          </p:nvPr>
        </p:nvSpPr>
        <p:spPr/>
        <p:txBody>
          <a:bodyPr>
            <a:normAutofit/>
          </a:bodyPr>
          <a:lstStyle/>
          <a:p>
            <a:r>
              <a:rPr lang="en-US" sz="2800" dirty="0"/>
              <a:t>Intended Solution</a:t>
            </a:r>
          </a:p>
        </p:txBody>
      </p:sp>
      <p:sp>
        <p:nvSpPr>
          <p:cNvPr id="10" name="Content Placeholder 9">
            <a:extLst>
              <a:ext uri="{FF2B5EF4-FFF2-40B4-BE49-F238E27FC236}">
                <a16:creationId xmlns:a16="http://schemas.microsoft.com/office/drawing/2014/main" id="{E2F1202C-09B4-3A47-BE69-36A3CE5440F4}"/>
              </a:ext>
            </a:extLst>
          </p:cNvPr>
          <p:cNvSpPr>
            <a:spLocks noGrp="1"/>
          </p:cNvSpPr>
          <p:nvPr>
            <p:ph sz="quarter" idx="4"/>
          </p:nvPr>
        </p:nvSpPr>
        <p:spPr/>
        <p:txBody>
          <a:bodyPr>
            <a:normAutofit lnSpcReduction="10000"/>
          </a:bodyPr>
          <a:lstStyle/>
          <a:p>
            <a:r>
              <a:rPr lang="en-US" dirty="0" err="1"/>
              <a:t>Landyachtz</a:t>
            </a:r>
            <a:r>
              <a:rPr lang="en-US" dirty="0"/>
              <a:t> Evo Falcon</a:t>
            </a:r>
          </a:p>
          <a:p>
            <a:pPr lvl="1"/>
            <a:r>
              <a:rPr lang="en-US" dirty="0"/>
              <a:t>This deck has been designed for downhill longboarding where riders routinely reach speeds up to 45+ mph. The unique wedging where the trucks mount passively encourage dynamic stability, preventing speed wobble. </a:t>
            </a:r>
          </a:p>
          <a:p>
            <a:pPr lvl="1"/>
            <a:r>
              <a:rPr lang="en-US" dirty="0"/>
              <a:t>The 36” length and short ends make this deck more portable than traditional longboard decks.</a:t>
            </a:r>
          </a:p>
        </p:txBody>
      </p:sp>
    </p:spTree>
    <p:extLst>
      <p:ext uri="{BB962C8B-B14F-4D97-AF65-F5344CB8AC3E}">
        <p14:creationId xmlns:p14="http://schemas.microsoft.com/office/powerpoint/2010/main" val="63701482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54D3F9-A2DF-2446-9F49-EA61D03C273C}"/>
              </a:ext>
            </a:extLst>
          </p:cNvPr>
          <p:cNvSpPr>
            <a:spLocks noGrp="1"/>
          </p:cNvSpPr>
          <p:nvPr>
            <p:ph type="title"/>
          </p:nvPr>
        </p:nvSpPr>
        <p:spPr>
          <a:solidFill>
            <a:srgbClr val="FFFFFF"/>
          </a:solidFill>
          <a:ln w="25400" cap="sq">
            <a:solidFill>
              <a:srgbClr val="404040"/>
            </a:solidFill>
            <a:miter lim="800000"/>
          </a:ln>
        </p:spPr>
        <p:txBody>
          <a:bodyPr>
            <a:normAutofit/>
          </a:bodyPr>
          <a:lstStyle/>
          <a:p>
            <a:pPr algn="ctr"/>
            <a:r>
              <a:rPr lang="en-US" sz="3200" dirty="0">
                <a:solidFill>
                  <a:srgbClr val="262626"/>
                </a:solidFill>
              </a:rPr>
              <a:t>Design Process</a:t>
            </a:r>
          </a:p>
        </p:txBody>
      </p:sp>
      <p:sp>
        <p:nvSpPr>
          <p:cNvPr id="7" name="Text Placeholder 6">
            <a:extLst>
              <a:ext uri="{FF2B5EF4-FFF2-40B4-BE49-F238E27FC236}">
                <a16:creationId xmlns:a16="http://schemas.microsoft.com/office/drawing/2014/main" id="{91D62A1F-9D51-174D-BB7E-7AE9C4C4D983}"/>
              </a:ext>
            </a:extLst>
          </p:cNvPr>
          <p:cNvSpPr>
            <a:spLocks noGrp="1"/>
          </p:cNvSpPr>
          <p:nvPr>
            <p:ph type="body" idx="1"/>
          </p:nvPr>
        </p:nvSpPr>
        <p:spPr/>
        <p:txBody>
          <a:bodyPr>
            <a:normAutofit/>
          </a:bodyPr>
          <a:lstStyle/>
          <a:p>
            <a:r>
              <a:rPr lang="en-US" sz="2800" dirty="0"/>
              <a:t>Goal</a:t>
            </a:r>
          </a:p>
        </p:txBody>
      </p:sp>
      <p:sp>
        <p:nvSpPr>
          <p:cNvPr id="8" name="Content Placeholder 7">
            <a:extLst>
              <a:ext uri="{FF2B5EF4-FFF2-40B4-BE49-F238E27FC236}">
                <a16:creationId xmlns:a16="http://schemas.microsoft.com/office/drawing/2014/main" id="{47851658-2871-264F-A98A-61C40FD421D1}"/>
              </a:ext>
            </a:extLst>
          </p:cNvPr>
          <p:cNvSpPr>
            <a:spLocks noGrp="1"/>
          </p:cNvSpPr>
          <p:nvPr>
            <p:ph sz="half" idx="2"/>
          </p:nvPr>
        </p:nvSpPr>
        <p:spPr/>
        <p:txBody>
          <a:bodyPr/>
          <a:lstStyle/>
          <a:p>
            <a:r>
              <a:rPr lang="en-US" dirty="0">
                <a:solidFill>
                  <a:schemeClr val="tx1">
                    <a:lumMod val="65000"/>
                  </a:schemeClr>
                </a:solidFill>
              </a:rPr>
              <a:t>Stability at speed</a:t>
            </a:r>
          </a:p>
          <a:p>
            <a:r>
              <a:rPr lang="en-US" dirty="0">
                <a:solidFill>
                  <a:schemeClr val="tx1">
                    <a:lumMod val="65000"/>
                  </a:schemeClr>
                </a:solidFill>
              </a:rPr>
              <a:t>Carriable/draggable</a:t>
            </a:r>
          </a:p>
          <a:p>
            <a:r>
              <a:rPr lang="en-US" dirty="0"/>
              <a:t>Smooth ride</a:t>
            </a:r>
          </a:p>
        </p:txBody>
      </p:sp>
      <p:sp>
        <p:nvSpPr>
          <p:cNvPr id="9" name="Text Placeholder 8">
            <a:extLst>
              <a:ext uri="{FF2B5EF4-FFF2-40B4-BE49-F238E27FC236}">
                <a16:creationId xmlns:a16="http://schemas.microsoft.com/office/drawing/2014/main" id="{DCA734E9-FEC5-B544-8C4B-D7479D2C217F}"/>
              </a:ext>
            </a:extLst>
          </p:cNvPr>
          <p:cNvSpPr>
            <a:spLocks noGrp="1"/>
          </p:cNvSpPr>
          <p:nvPr>
            <p:ph type="body" sz="quarter" idx="3"/>
          </p:nvPr>
        </p:nvSpPr>
        <p:spPr/>
        <p:txBody>
          <a:bodyPr>
            <a:normAutofit/>
          </a:bodyPr>
          <a:lstStyle/>
          <a:p>
            <a:r>
              <a:rPr lang="en-US" sz="2800" dirty="0"/>
              <a:t>Intended Solution</a:t>
            </a:r>
          </a:p>
        </p:txBody>
      </p:sp>
      <p:sp>
        <p:nvSpPr>
          <p:cNvPr id="10" name="Content Placeholder 9">
            <a:extLst>
              <a:ext uri="{FF2B5EF4-FFF2-40B4-BE49-F238E27FC236}">
                <a16:creationId xmlns:a16="http://schemas.microsoft.com/office/drawing/2014/main" id="{E2F1202C-09B4-3A47-BE69-36A3CE5440F4}"/>
              </a:ext>
            </a:extLst>
          </p:cNvPr>
          <p:cNvSpPr>
            <a:spLocks noGrp="1"/>
          </p:cNvSpPr>
          <p:nvPr>
            <p:ph sz="quarter" idx="4"/>
          </p:nvPr>
        </p:nvSpPr>
        <p:spPr/>
        <p:txBody>
          <a:bodyPr/>
          <a:lstStyle/>
          <a:p>
            <a:r>
              <a:rPr lang="en-US" dirty="0" err="1">
                <a:solidFill>
                  <a:schemeClr val="tx1">
                    <a:lumMod val="65000"/>
                  </a:schemeClr>
                </a:solidFill>
              </a:rPr>
              <a:t>Landyachtz</a:t>
            </a:r>
            <a:r>
              <a:rPr lang="en-US" dirty="0">
                <a:solidFill>
                  <a:schemeClr val="tx1">
                    <a:lumMod val="65000"/>
                  </a:schemeClr>
                </a:solidFill>
              </a:rPr>
              <a:t> Evo Falcon</a:t>
            </a:r>
          </a:p>
          <a:p>
            <a:r>
              <a:rPr lang="en-US" dirty="0"/>
              <a:t>Pneumatic Tires </a:t>
            </a:r>
          </a:p>
          <a:p>
            <a:pPr lvl="1"/>
            <a:r>
              <a:rPr lang="en-US" dirty="0"/>
              <a:t>A stiffer deck will realistically require more damping from the wheels to compensate Having rode even 107mm Urethane wheels around LA, bumps can still be felt. Tire pressure can be controlled to provide a smoother ride</a:t>
            </a:r>
          </a:p>
        </p:txBody>
      </p:sp>
    </p:spTree>
    <p:extLst>
      <p:ext uri="{BB962C8B-B14F-4D97-AF65-F5344CB8AC3E}">
        <p14:creationId xmlns:p14="http://schemas.microsoft.com/office/powerpoint/2010/main" val="14507477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54D3F9-A2DF-2446-9F49-EA61D03C273C}"/>
              </a:ext>
            </a:extLst>
          </p:cNvPr>
          <p:cNvSpPr>
            <a:spLocks noGrp="1"/>
          </p:cNvSpPr>
          <p:nvPr>
            <p:ph type="title"/>
          </p:nvPr>
        </p:nvSpPr>
        <p:spPr>
          <a:solidFill>
            <a:srgbClr val="FFFFFF"/>
          </a:solidFill>
          <a:ln w="25400" cap="sq">
            <a:solidFill>
              <a:srgbClr val="404040"/>
            </a:solidFill>
            <a:miter lim="800000"/>
          </a:ln>
        </p:spPr>
        <p:txBody>
          <a:bodyPr>
            <a:normAutofit/>
          </a:bodyPr>
          <a:lstStyle/>
          <a:p>
            <a:pPr algn="ctr"/>
            <a:r>
              <a:rPr lang="en-US" sz="3200" dirty="0">
                <a:solidFill>
                  <a:srgbClr val="262626"/>
                </a:solidFill>
              </a:rPr>
              <a:t>Design Process</a:t>
            </a:r>
          </a:p>
        </p:txBody>
      </p:sp>
      <p:sp>
        <p:nvSpPr>
          <p:cNvPr id="7" name="Text Placeholder 6">
            <a:extLst>
              <a:ext uri="{FF2B5EF4-FFF2-40B4-BE49-F238E27FC236}">
                <a16:creationId xmlns:a16="http://schemas.microsoft.com/office/drawing/2014/main" id="{91D62A1F-9D51-174D-BB7E-7AE9C4C4D983}"/>
              </a:ext>
            </a:extLst>
          </p:cNvPr>
          <p:cNvSpPr>
            <a:spLocks noGrp="1"/>
          </p:cNvSpPr>
          <p:nvPr>
            <p:ph type="body" idx="1"/>
          </p:nvPr>
        </p:nvSpPr>
        <p:spPr/>
        <p:txBody>
          <a:bodyPr>
            <a:normAutofit/>
          </a:bodyPr>
          <a:lstStyle/>
          <a:p>
            <a:r>
              <a:rPr lang="en-US" sz="2800" dirty="0"/>
              <a:t>Goal</a:t>
            </a:r>
          </a:p>
        </p:txBody>
      </p:sp>
      <p:sp>
        <p:nvSpPr>
          <p:cNvPr id="8" name="Content Placeholder 7">
            <a:extLst>
              <a:ext uri="{FF2B5EF4-FFF2-40B4-BE49-F238E27FC236}">
                <a16:creationId xmlns:a16="http://schemas.microsoft.com/office/drawing/2014/main" id="{47851658-2871-264F-A98A-61C40FD421D1}"/>
              </a:ext>
            </a:extLst>
          </p:cNvPr>
          <p:cNvSpPr>
            <a:spLocks noGrp="1"/>
          </p:cNvSpPr>
          <p:nvPr>
            <p:ph sz="half" idx="2"/>
          </p:nvPr>
        </p:nvSpPr>
        <p:spPr/>
        <p:txBody>
          <a:bodyPr>
            <a:normAutofit fontScale="92500" lnSpcReduction="20000"/>
          </a:bodyPr>
          <a:lstStyle/>
          <a:p>
            <a:r>
              <a:rPr lang="en-US" dirty="0">
                <a:solidFill>
                  <a:schemeClr val="tx1">
                    <a:lumMod val="65000"/>
                  </a:schemeClr>
                </a:solidFill>
              </a:rPr>
              <a:t>Stability at speed</a:t>
            </a:r>
          </a:p>
          <a:p>
            <a:r>
              <a:rPr lang="en-US" dirty="0">
                <a:solidFill>
                  <a:schemeClr val="tx1">
                    <a:lumMod val="65000"/>
                  </a:schemeClr>
                </a:solidFill>
              </a:rPr>
              <a:t>Carriable/draggable</a:t>
            </a:r>
          </a:p>
          <a:p>
            <a:r>
              <a:rPr lang="en-US" dirty="0">
                <a:solidFill>
                  <a:schemeClr val="tx1">
                    <a:lumMod val="65000"/>
                  </a:schemeClr>
                </a:solidFill>
              </a:rPr>
              <a:t>Smooth ride</a:t>
            </a:r>
          </a:p>
          <a:p>
            <a:r>
              <a:rPr lang="en-US" dirty="0"/>
              <a:t>Room to grow</a:t>
            </a:r>
          </a:p>
        </p:txBody>
      </p:sp>
      <p:sp>
        <p:nvSpPr>
          <p:cNvPr id="9" name="Text Placeholder 8">
            <a:extLst>
              <a:ext uri="{FF2B5EF4-FFF2-40B4-BE49-F238E27FC236}">
                <a16:creationId xmlns:a16="http://schemas.microsoft.com/office/drawing/2014/main" id="{DCA734E9-FEC5-B544-8C4B-D7479D2C217F}"/>
              </a:ext>
            </a:extLst>
          </p:cNvPr>
          <p:cNvSpPr>
            <a:spLocks noGrp="1"/>
          </p:cNvSpPr>
          <p:nvPr>
            <p:ph type="body" sz="quarter" idx="3"/>
          </p:nvPr>
        </p:nvSpPr>
        <p:spPr/>
        <p:txBody>
          <a:bodyPr>
            <a:normAutofit/>
          </a:bodyPr>
          <a:lstStyle/>
          <a:p>
            <a:r>
              <a:rPr lang="en-US" sz="2800" dirty="0"/>
              <a:t>Intended Solution</a:t>
            </a:r>
          </a:p>
        </p:txBody>
      </p:sp>
      <p:sp>
        <p:nvSpPr>
          <p:cNvPr id="10" name="Content Placeholder 9">
            <a:extLst>
              <a:ext uri="{FF2B5EF4-FFF2-40B4-BE49-F238E27FC236}">
                <a16:creationId xmlns:a16="http://schemas.microsoft.com/office/drawing/2014/main" id="{E2F1202C-09B4-3A47-BE69-36A3CE5440F4}"/>
              </a:ext>
            </a:extLst>
          </p:cNvPr>
          <p:cNvSpPr>
            <a:spLocks noGrp="1"/>
          </p:cNvSpPr>
          <p:nvPr>
            <p:ph sz="quarter" idx="4"/>
          </p:nvPr>
        </p:nvSpPr>
        <p:spPr/>
        <p:txBody>
          <a:bodyPr>
            <a:normAutofit fontScale="92500" lnSpcReduction="20000"/>
          </a:bodyPr>
          <a:lstStyle/>
          <a:p>
            <a:r>
              <a:rPr lang="en-US" dirty="0" err="1">
                <a:solidFill>
                  <a:schemeClr val="tx1">
                    <a:lumMod val="65000"/>
                  </a:schemeClr>
                </a:solidFill>
              </a:rPr>
              <a:t>Landyachtz</a:t>
            </a:r>
            <a:r>
              <a:rPr lang="en-US" dirty="0">
                <a:solidFill>
                  <a:schemeClr val="tx1">
                    <a:lumMod val="65000"/>
                  </a:schemeClr>
                </a:solidFill>
              </a:rPr>
              <a:t> Evo Falcon</a:t>
            </a:r>
          </a:p>
          <a:p>
            <a:r>
              <a:rPr lang="en-US" dirty="0">
                <a:solidFill>
                  <a:schemeClr val="tx1">
                    <a:lumMod val="65000"/>
                  </a:schemeClr>
                </a:solidFill>
              </a:rPr>
              <a:t>Pneumatic Tires </a:t>
            </a:r>
          </a:p>
          <a:p>
            <a:r>
              <a:rPr lang="en-US" dirty="0"/>
              <a:t>6374 Motors, 100A VESCs</a:t>
            </a:r>
          </a:p>
          <a:p>
            <a:pPr lvl="1"/>
            <a:r>
              <a:rPr lang="en-US" dirty="0"/>
              <a:t>Pneumatic tires are much less efficient and require more power to roll, eliminating 50xx motors. 6355’s are cheaper, but have a lower ceiling and may lack torque when designed for speed. Additionally, at higher voltages they may reach the </a:t>
            </a:r>
            <a:r>
              <a:rPr lang="en-US" dirty="0" err="1"/>
              <a:t>eRPM</a:t>
            </a:r>
            <a:r>
              <a:rPr lang="en-US" dirty="0"/>
              <a:t> limit of the VESC-type speed controllers. 6374’s allow for more future upgrades.</a:t>
            </a:r>
          </a:p>
        </p:txBody>
      </p:sp>
    </p:spTree>
    <p:extLst>
      <p:ext uri="{BB962C8B-B14F-4D97-AF65-F5344CB8AC3E}">
        <p14:creationId xmlns:p14="http://schemas.microsoft.com/office/powerpoint/2010/main" val="2894599123"/>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54D3F9-A2DF-2446-9F49-EA61D03C273C}"/>
              </a:ext>
            </a:extLst>
          </p:cNvPr>
          <p:cNvSpPr>
            <a:spLocks noGrp="1"/>
          </p:cNvSpPr>
          <p:nvPr>
            <p:ph type="title"/>
          </p:nvPr>
        </p:nvSpPr>
        <p:spPr>
          <a:solidFill>
            <a:srgbClr val="FFFFFF"/>
          </a:solidFill>
          <a:ln w="25400" cap="sq">
            <a:solidFill>
              <a:srgbClr val="404040"/>
            </a:solidFill>
            <a:miter lim="800000"/>
          </a:ln>
        </p:spPr>
        <p:txBody>
          <a:bodyPr>
            <a:normAutofit/>
          </a:bodyPr>
          <a:lstStyle/>
          <a:p>
            <a:pPr algn="ctr"/>
            <a:r>
              <a:rPr lang="en-US" sz="3200" dirty="0">
                <a:solidFill>
                  <a:srgbClr val="262626"/>
                </a:solidFill>
              </a:rPr>
              <a:t>Design Process</a:t>
            </a:r>
          </a:p>
        </p:txBody>
      </p:sp>
      <p:sp>
        <p:nvSpPr>
          <p:cNvPr id="7" name="Text Placeholder 6">
            <a:extLst>
              <a:ext uri="{FF2B5EF4-FFF2-40B4-BE49-F238E27FC236}">
                <a16:creationId xmlns:a16="http://schemas.microsoft.com/office/drawing/2014/main" id="{91D62A1F-9D51-174D-BB7E-7AE9C4C4D983}"/>
              </a:ext>
            </a:extLst>
          </p:cNvPr>
          <p:cNvSpPr>
            <a:spLocks noGrp="1"/>
          </p:cNvSpPr>
          <p:nvPr>
            <p:ph type="body" idx="1"/>
          </p:nvPr>
        </p:nvSpPr>
        <p:spPr/>
        <p:txBody>
          <a:bodyPr>
            <a:normAutofit/>
          </a:bodyPr>
          <a:lstStyle/>
          <a:p>
            <a:r>
              <a:rPr lang="en-US" sz="2800" dirty="0"/>
              <a:t>Goal</a:t>
            </a:r>
          </a:p>
        </p:txBody>
      </p:sp>
      <p:sp>
        <p:nvSpPr>
          <p:cNvPr id="8" name="Content Placeholder 7">
            <a:extLst>
              <a:ext uri="{FF2B5EF4-FFF2-40B4-BE49-F238E27FC236}">
                <a16:creationId xmlns:a16="http://schemas.microsoft.com/office/drawing/2014/main" id="{47851658-2871-264F-A98A-61C40FD421D1}"/>
              </a:ext>
            </a:extLst>
          </p:cNvPr>
          <p:cNvSpPr>
            <a:spLocks noGrp="1"/>
          </p:cNvSpPr>
          <p:nvPr>
            <p:ph sz="half" idx="2"/>
          </p:nvPr>
        </p:nvSpPr>
        <p:spPr/>
        <p:txBody>
          <a:bodyPr>
            <a:normAutofit fontScale="85000" lnSpcReduction="20000"/>
          </a:bodyPr>
          <a:lstStyle/>
          <a:p>
            <a:r>
              <a:rPr lang="en-US" dirty="0">
                <a:solidFill>
                  <a:schemeClr val="tx1">
                    <a:lumMod val="65000"/>
                  </a:schemeClr>
                </a:solidFill>
              </a:rPr>
              <a:t>Stability at speed</a:t>
            </a:r>
          </a:p>
          <a:p>
            <a:r>
              <a:rPr lang="en-US" dirty="0">
                <a:solidFill>
                  <a:schemeClr val="tx1">
                    <a:lumMod val="65000"/>
                  </a:schemeClr>
                </a:solidFill>
              </a:rPr>
              <a:t>Carriable/draggable</a:t>
            </a:r>
          </a:p>
          <a:p>
            <a:r>
              <a:rPr lang="en-US" dirty="0">
                <a:solidFill>
                  <a:schemeClr val="tx1">
                    <a:lumMod val="65000"/>
                  </a:schemeClr>
                </a:solidFill>
              </a:rPr>
              <a:t>Smooth ride</a:t>
            </a:r>
          </a:p>
          <a:p>
            <a:r>
              <a:rPr lang="en-US" dirty="0">
                <a:solidFill>
                  <a:schemeClr val="tx1">
                    <a:lumMod val="65000"/>
                  </a:schemeClr>
                </a:solidFill>
              </a:rPr>
              <a:t>Room to grow</a:t>
            </a:r>
          </a:p>
          <a:p>
            <a:r>
              <a:rPr lang="en-US" dirty="0"/>
              <a:t>22 mph+, 5+ mile range</a:t>
            </a:r>
          </a:p>
        </p:txBody>
      </p:sp>
      <p:sp>
        <p:nvSpPr>
          <p:cNvPr id="9" name="Text Placeholder 8">
            <a:extLst>
              <a:ext uri="{FF2B5EF4-FFF2-40B4-BE49-F238E27FC236}">
                <a16:creationId xmlns:a16="http://schemas.microsoft.com/office/drawing/2014/main" id="{DCA734E9-FEC5-B544-8C4B-D7479D2C217F}"/>
              </a:ext>
            </a:extLst>
          </p:cNvPr>
          <p:cNvSpPr>
            <a:spLocks noGrp="1"/>
          </p:cNvSpPr>
          <p:nvPr>
            <p:ph type="body" sz="quarter" idx="3"/>
          </p:nvPr>
        </p:nvSpPr>
        <p:spPr/>
        <p:txBody>
          <a:bodyPr>
            <a:normAutofit/>
          </a:bodyPr>
          <a:lstStyle/>
          <a:p>
            <a:r>
              <a:rPr lang="en-US" sz="2800" dirty="0"/>
              <a:t>Intended Solution</a:t>
            </a:r>
          </a:p>
        </p:txBody>
      </p:sp>
      <p:sp>
        <p:nvSpPr>
          <p:cNvPr id="10" name="Content Placeholder 9">
            <a:extLst>
              <a:ext uri="{FF2B5EF4-FFF2-40B4-BE49-F238E27FC236}">
                <a16:creationId xmlns:a16="http://schemas.microsoft.com/office/drawing/2014/main" id="{E2F1202C-09B4-3A47-BE69-36A3CE5440F4}"/>
              </a:ext>
            </a:extLst>
          </p:cNvPr>
          <p:cNvSpPr>
            <a:spLocks noGrp="1"/>
          </p:cNvSpPr>
          <p:nvPr>
            <p:ph sz="quarter" idx="4"/>
          </p:nvPr>
        </p:nvSpPr>
        <p:spPr/>
        <p:txBody>
          <a:bodyPr>
            <a:normAutofit fontScale="85000" lnSpcReduction="20000"/>
          </a:bodyPr>
          <a:lstStyle/>
          <a:p>
            <a:r>
              <a:rPr lang="en-US" dirty="0" err="1">
                <a:solidFill>
                  <a:schemeClr val="tx1">
                    <a:lumMod val="65000"/>
                  </a:schemeClr>
                </a:solidFill>
              </a:rPr>
              <a:t>Landyachtz</a:t>
            </a:r>
            <a:r>
              <a:rPr lang="en-US" dirty="0">
                <a:solidFill>
                  <a:schemeClr val="tx1">
                    <a:lumMod val="65000"/>
                  </a:schemeClr>
                </a:solidFill>
              </a:rPr>
              <a:t> Evo Falcon</a:t>
            </a:r>
          </a:p>
          <a:p>
            <a:r>
              <a:rPr lang="en-US" dirty="0">
                <a:solidFill>
                  <a:schemeClr val="tx1">
                    <a:lumMod val="65000"/>
                  </a:schemeClr>
                </a:solidFill>
              </a:rPr>
              <a:t>Pneumatic Tires </a:t>
            </a:r>
          </a:p>
          <a:p>
            <a:r>
              <a:rPr lang="en-US" dirty="0">
                <a:solidFill>
                  <a:schemeClr val="tx1">
                    <a:lumMod val="65000"/>
                  </a:schemeClr>
                </a:solidFill>
              </a:rPr>
              <a:t>6374 Motors, 100A VESCs</a:t>
            </a:r>
          </a:p>
          <a:p>
            <a:r>
              <a:rPr lang="en-US" dirty="0"/>
              <a:t>10s3p Samsung 30q 18650 pack</a:t>
            </a:r>
          </a:p>
          <a:p>
            <a:pPr lvl="1"/>
            <a:r>
              <a:rPr lang="en-US" dirty="0"/>
              <a:t>6374’s generally run around 190 </a:t>
            </a:r>
            <a:r>
              <a:rPr lang="en-US" dirty="0" err="1"/>
              <a:t>Kv</a:t>
            </a:r>
            <a:r>
              <a:rPr lang="en-US" dirty="0"/>
              <a:t>. At 10s (30q’s cells are 3.7 V nominal) this results in enough rpm to reach 24 mph on 6” wheels with a high torque pulley ratio of 1:4. 3p is enough for ~14 mile range with urethane wheels, so should be enough accounting for tire efficiency losses. Additionally, I already owned this pack, reducing cost.</a:t>
            </a:r>
          </a:p>
        </p:txBody>
      </p:sp>
    </p:spTree>
    <p:extLst>
      <p:ext uri="{BB962C8B-B14F-4D97-AF65-F5344CB8AC3E}">
        <p14:creationId xmlns:p14="http://schemas.microsoft.com/office/powerpoint/2010/main" val="342081646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CCDF84D4-33F1-C643-8F7E-5599BE9D47C9}"/>
              </a:ext>
            </a:extLst>
          </p:cNvPr>
          <p:cNvSpPr>
            <a:spLocks noGrp="1"/>
          </p:cNvSpPr>
          <p:nvPr>
            <p:ph type="title"/>
          </p:nvPr>
        </p:nvSpPr>
        <p:spPr>
          <a:xfrm>
            <a:off x="838200" y="963877"/>
            <a:ext cx="3494362" cy="4930246"/>
          </a:xfrm>
        </p:spPr>
        <p:txBody>
          <a:bodyPr vert="horz" lIns="91440" tIns="45720" rIns="91440" bIns="45720" rtlCol="0" anchor="ctr">
            <a:normAutofit/>
          </a:bodyPr>
          <a:lstStyle/>
          <a:p>
            <a:pPr algn="r"/>
            <a:r>
              <a:rPr lang="en-US" sz="4400" kern="1200" dirty="0">
                <a:solidFill>
                  <a:schemeClr val="accent1"/>
                </a:solidFill>
                <a:latin typeface="+mj-lt"/>
                <a:ea typeface="+mj-ea"/>
                <a:cs typeface="+mj-cs"/>
              </a:rPr>
              <a:t>Final BOM</a:t>
            </a:r>
          </a:p>
        </p:txBody>
      </p:sp>
      <p:cxnSp>
        <p:nvCxnSpPr>
          <p:cNvPr id="16" name="Straight Connector 15">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3802BBE-17C0-4A3F-A26B-F7CCC20826D2}"/>
              </a:ext>
            </a:extLst>
          </p:cNvPr>
          <p:cNvPicPr>
            <a:picLocks noChangeAspect="1"/>
          </p:cNvPicPr>
          <p:nvPr/>
        </p:nvPicPr>
        <p:blipFill>
          <a:blip r:embed="rId2"/>
          <a:stretch>
            <a:fillRect/>
          </a:stretch>
        </p:blipFill>
        <p:spPr>
          <a:xfrm>
            <a:off x="4752975" y="1900237"/>
            <a:ext cx="6858000" cy="3057525"/>
          </a:xfrm>
          <a:prstGeom prst="rect">
            <a:avLst/>
          </a:prstGeom>
        </p:spPr>
      </p:pic>
    </p:spTree>
    <p:extLst>
      <p:ext uri="{BB962C8B-B14F-4D97-AF65-F5344CB8AC3E}">
        <p14:creationId xmlns:p14="http://schemas.microsoft.com/office/powerpoint/2010/main" val="4048854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B336162-B533-4EFE-8BB3-8EBB4A5E32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14384" cy="6858000"/>
          </a:xfrm>
          <a:prstGeom prst="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67CA3C-C4AD-604A-AA79-19306DCD4172}"/>
              </a:ext>
            </a:extLst>
          </p:cNvPr>
          <p:cNvSpPr>
            <a:spLocks noGrp="1"/>
          </p:cNvSpPr>
          <p:nvPr>
            <p:ph type="title"/>
          </p:nvPr>
        </p:nvSpPr>
        <p:spPr>
          <a:xfrm>
            <a:off x="829781" y="2745736"/>
            <a:ext cx="3698803" cy="1366528"/>
          </a:xfrm>
          <a:solidFill>
            <a:srgbClr val="FFFFFF"/>
          </a:solidFill>
          <a:ln w="25400" cap="sq">
            <a:solidFill>
              <a:srgbClr val="404040"/>
            </a:solidFill>
            <a:miter lim="800000"/>
          </a:ln>
        </p:spPr>
        <p:txBody>
          <a:bodyPr vert="horz" lIns="91440" tIns="45720" rIns="91440" bIns="45720" rtlCol="0" anchor="ctr">
            <a:normAutofit/>
          </a:bodyPr>
          <a:lstStyle/>
          <a:p>
            <a:pPr algn="ctr"/>
            <a:r>
              <a:rPr lang="en-US" kern="1200" dirty="0">
                <a:solidFill>
                  <a:srgbClr val="262626"/>
                </a:solidFill>
                <a:latin typeface="+mj-lt"/>
                <a:ea typeface="+mj-ea"/>
                <a:cs typeface="+mj-cs"/>
              </a:rPr>
              <a:t>CAD model</a:t>
            </a:r>
          </a:p>
        </p:txBody>
      </p:sp>
      <p:pic>
        <p:nvPicPr>
          <p:cNvPr id="3" name="Picture 2">
            <a:extLst>
              <a:ext uri="{FF2B5EF4-FFF2-40B4-BE49-F238E27FC236}">
                <a16:creationId xmlns:a16="http://schemas.microsoft.com/office/drawing/2014/main" id="{5F14B545-5972-4524-B81C-6A33CB2BCAF5}"/>
              </a:ext>
            </a:extLst>
          </p:cNvPr>
          <p:cNvPicPr>
            <a:picLocks noChangeAspect="1"/>
          </p:cNvPicPr>
          <p:nvPr/>
        </p:nvPicPr>
        <p:blipFill>
          <a:blip r:embed="rId2"/>
          <a:stretch>
            <a:fillRect/>
          </a:stretch>
        </p:blipFill>
        <p:spPr>
          <a:xfrm>
            <a:off x="5811158" y="1953640"/>
            <a:ext cx="5944115" cy="2950720"/>
          </a:xfrm>
          <a:prstGeom prst="rect">
            <a:avLst/>
          </a:prstGeom>
        </p:spPr>
      </p:pic>
    </p:spTree>
    <p:extLst>
      <p:ext uri="{BB962C8B-B14F-4D97-AF65-F5344CB8AC3E}">
        <p14:creationId xmlns:p14="http://schemas.microsoft.com/office/powerpoint/2010/main" val="430962586"/>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1407F0E-E3CC-8C49-BA52-63A5ABD0B536}"/>
              </a:ext>
            </a:extLst>
          </p:cNvPr>
          <p:cNvSpPr>
            <a:spLocks noGrp="1"/>
          </p:cNvSpPr>
          <p:nvPr>
            <p:ph type="title"/>
          </p:nvPr>
        </p:nvSpPr>
        <p:spPr>
          <a:xfrm>
            <a:off x="838200" y="1412488"/>
            <a:ext cx="2899189" cy="4363844"/>
          </a:xfrm>
        </p:spPr>
        <p:txBody>
          <a:bodyPr vert="horz" lIns="91440" tIns="45720" rIns="91440" bIns="45720" rtlCol="0" anchor="t">
            <a:normAutofit/>
          </a:bodyPr>
          <a:lstStyle/>
          <a:p>
            <a:r>
              <a:rPr lang="en-US" sz="4000" kern="1200" dirty="0">
                <a:solidFill>
                  <a:srgbClr val="FFFFFF"/>
                </a:solidFill>
                <a:latin typeface="+mj-lt"/>
                <a:ea typeface="+mj-ea"/>
                <a:cs typeface="+mj-cs"/>
              </a:rPr>
              <a:t>Interferences &amp; Concerns</a:t>
            </a:r>
          </a:p>
        </p:txBody>
      </p:sp>
      <p:sp>
        <p:nvSpPr>
          <p:cNvPr id="10" name="Content Placeholder 9">
            <a:extLst>
              <a:ext uri="{FF2B5EF4-FFF2-40B4-BE49-F238E27FC236}">
                <a16:creationId xmlns:a16="http://schemas.microsoft.com/office/drawing/2014/main" id="{6E8FA3EA-7B2F-A342-9AC1-89DD3D45C581}"/>
              </a:ext>
            </a:extLst>
          </p:cNvPr>
          <p:cNvSpPr>
            <a:spLocks noGrp="1"/>
          </p:cNvSpPr>
          <p:nvPr>
            <p:ph sz="half" idx="1"/>
          </p:nvPr>
        </p:nvSpPr>
        <p:spPr>
          <a:xfrm>
            <a:off x="4380855" y="1412489"/>
            <a:ext cx="3427283" cy="4363844"/>
          </a:xfrm>
        </p:spPr>
        <p:txBody>
          <a:bodyPr>
            <a:normAutofit/>
          </a:bodyPr>
          <a:lstStyle/>
          <a:p>
            <a:r>
              <a:rPr lang="en-US" sz="2000" dirty="0"/>
              <a:t>Drive pulley bore intersects truck</a:t>
            </a:r>
          </a:p>
          <a:p>
            <a:r>
              <a:rPr lang="en-US" sz="2000" dirty="0"/>
              <a:t>Motor pulley interferes with mount/tire</a:t>
            </a:r>
          </a:p>
          <a:p>
            <a:r>
              <a:rPr lang="en-US" sz="2000" dirty="0"/>
              <a:t>Motors may interfere with deck on turns</a:t>
            </a:r>
          </a:p>
          <a:p>
            <a:r>
              <a:rPr lang="en-US" sz="2000" dirty="0"/>
              <a:t>Little axle left for drive wheel-retaining locknuts </a:t>
            </a:r>
          </a:p>
          <a:p>
            <a:r>
              <a:rPr lang="en-US" sz="2000" dirty="0"/>
              <a:t>Bolt-on mounts may be susceptible to slop in tight-clearance setup</a:t>
            </a:r>
          </a:p>
          <a:p>
            <a:endParaRPr lang="en-US" sz="2000" dirty="0"/>
          </a:p>
        </p:txBody>
      </p:sp>
      <p:cxnSp>
        <p:nvCxnSpPr>
          <p:cNvPr id="19" name="Straight Connector 18">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Content Placeholder 11">
            <a:extLst>
              <a:ext uri="{FF2B5EF4-FFF2-40B4-BE49-F238E27FC236}">
                <a16:creationId xmlns:a16="http://schemas.microsoft.com/office/drawing/2014/main" id="{CBCECE27-7E77-1341-B7E1-462F425806E5}"/>
              </a:ext>
            </a:extLst>
          </p:cNvPr>
          <p:cNvSpPr>
            <a:spLocks noGrp="1"/>
          </p:cNvSpPr>
          <p:nvPr>
            <p:ph sz="half" idx="2"/>
          </p:nvPr>
        </p:nvSpPr>
        <p:spPr>
          <a:xfrm>
            <a:off x="8451604" y="1412489"/>
            <a:ext cx="3197701" cy="4363844"/>
          </a:xfrm>
        </p:spPr>
        <p:txBody>
          <a:bodyPr>
            <a:normAutofit/>
          </a:bodyPr>
          <a:lstStyle/>
          <a:p>
            <a:r>
              <a:rPr lang="en-US" sz="2000" dirty="0"/>
              <a:t>File down truck for clearance</a:t>
            </a:r>
          </a:p>
          <a:p>
            <a:r>
              <a:rPr lang="en-US" sz="2000" dirty="0"/>
              <a:t>File down mount for clearance</a:t>
            </a:r>
          </a:p>
          <a:p>
            <a:r>
              <a:rPr lang="en-US" sz="2000" dirty="0"/>
              <a:t>Use at least ¼” risers for clearance</a:t>
            </a:r>
          </a:p>
          <a:p>
            <a:r>
              <a:rPr lang="en-US" sz="2000" dirty="0"/>
              <a:t>Consider reversing locknuts or use thinner nuts with spring washers</a:t>
            </a:r>
          </a:p>
          <a:p>
            <a:r>
              <a:rPr lang="en-US" sz="2000" dirty="0"/>
              <a:t>Consider drilling through truck and/or adding thrust bearings between mounts and drive pullies</a:t>
            </a:r>
          </a:p>
        </p:txBody>
      </p:sp>
    </p:spTree>
    <p:extLst>
      <p:ext uri="{BB962C8B-B14F-4D97-AF65-F5344CB8AC3E}">
        <p14:creationId xmlns:p14="http://schemas.microsoft.com/office/powerpoint/2010/main" val="38647156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TotalTime>
  <Words>520</Words>
  <Application>Microsoft Office PowerPoint</Application>
  <PresentationFormat>Widescreen</PresentationFormat>
  <Paragraphs>70</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Designing an Electric Longboard</vt:lpstr>
      <vt:lpstr>Design Goals</vt:lpstr>
      <vt:lpstr>Design Process</vt:lpstr>
      <vt:lpstr>Design Process</vt:lpstr>
      <vt:lpstr>Design Process</vt:lpstr>
      <vt:lpstr>Design Process</vt:lpstr>
      <vt:lpstr>Final BOM</vt:lpstr>
      <vt:lpstr>CAD model</vt:lpstr>
      <vt:lpstr>Interferences &amp; Concerns</vt:lpstr>
      <vt:lpstr>Specs Tested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an Electric Longboard</dc:title>
  <dc:creator>Benjamin Boggs</dc:creator>
  <cp:lastModifiedBy>Benjamin Boggs</cp:lastModifiedBy>
  <cp:revision>6</cp:revision>
  <dcterms:created xsi:type="dcterms:W3CDTF">2019-07-17T21:48:00Z</dcterms:created>
  <dcterms:modified xsi:type="dcterms:W3CDTF">2020-01-24T04:23:10Z</dcterms:modified>
</cp:coreProperties>
</file>